
<file path=[Content_Types].xml><?xml version="1.0" encoding="utf-8"?>
<Types xmlns="http://schemas.openxmlformats.org/package/2006/content-types">
  <Default Extension="com&amp;app=2002&amp;size=f9999,10000&amp;q=a80&amp;n=0&amp;g=0n&amp;fmt=auto" ContentType="image/jpeg"/>
  <Default Extension="gif" ContentType="image/gif"/>
  <Default Extension="jpeg" ContentType="image/jpeg"/>
  <Default Extension="jpg" ContentType="image/jpeg"/>
  <Default Extension="jpg@wm_1,k_cGljX2JqaHdhdGVyLmpwZw==" ContentType="image/jpeg"/>
  <Default Extension="org&amp;utm_campaign=parser&amp;utm_content=thumbnail" ContentType="image/jpeg"/>
  <Default Extension="org&amp;utm_campaign=parser&amp;utm_content=thumbnail_unscaled" ContentType="image/gif"/>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3"/>
  </p:notesMasterIdLst>
  <p:sldIdLst>
    <p:sldId id="319" r:id="rId2"/>
    <p:sldId id="320" r:id="rId3"/>
    <p:sldId id="370" r:id="rId4"/>
    <p:sldId id="321" r:id="rId5"/>
    <p:sldId id="322" r:id="rId6"/>
    <p:sldId id="323" r:id="rId7"/>
    <p:sldId id="324" r:id="rId8"/>
    <p:sldId id="325" r:id="rId9"/>
    <p:sldId id="326" r:id="rId10"/>
    <p:sldId id="327" r:id="rId11"/>
    <p:sldId id="328" r:id="rId12"/>
    <p:sldId id="329" r:id="rId13"/>
    <p:sldId id="334" r:id="rId14"/>
    <p:sldId id="330" r:id="rId15"/>
    <p:sldId id="331" r:id="rId16"/>
    <p:sldId id="332" r:id="rId17"/>
    <p:sldId id="333" r:id="rId18"/>
    <p:sldId id="335" r:id="rId19"/>
    <p:sldId id="336" r:id="rId20"/>
    <p:sldId id="337" r:id="rId21"/>
    <p:sldId id="339" r:id="rId22"/>
    <p:sldId id="340" r:id="rId23"/>
    <p:sldId id="342" r:id="rId24"/>
    <p:sldId id="343" r:id="rId25"/>
    <p:sldId id="344" r:id="rId26"/>
    <p:sldId id="346" r:id="rId27"/>
    <p:sldId id="347" r:id="rId28"/>
    <p:sldId id="349" r:id="rId29"/>
    <p:sldId id="350" r:id="rId30"/>
    <p:sldId id="352" r:id="rId31"/>
    <p:sldId id="353" r:id="rId32"/>
    <p:sldId id="354" r:id="rId33"/>
    <p:sldId id="355" r:id="rId34"/>
    <p:sldId id="357" r:id="rId35"/>
    <p:sldId id="361" r:id="rId36"/>
    <p:sldId id="362" r:id="rId37"/>
    <p:sldId id="363" r:id="rId38"/>
    <p:sldId id="365" r:id="rId39"/>
    <p:sldId id="367" r:id="rId40"/>
    <p:sldId id="368" r:id="rId41"/>
    <p:sldId id="369" r:id="rId42"/>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1ADA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3E72AE1-B383-4589-B362-425579A9BC9F}" v="38" dt="2026-10-20T01:20:49.314"/>
  </p1510:revLst>
</p1510:revInfo>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03447BB-5D67-496B-8E87-E561075AD55C}" styleName="深色样式 1 - 强调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16DA210-FB5B-4158-B5E0-FEB733F419BA}" styleName="浅色样式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6" d="100"/>
          <a:sy n="126" d="100"/>
        </p:scale>
        <p:origin x="1879" y="7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ock do" userId="96671919d83418a7" providerId="LiveId" clId="{C0DB0177-9773-478F-95B9-6D5E7BB6BE29}"/>
    <pc:docChg chg="undo custSel addSld delSld modSld sldOrd">
      <pc:chgData name="shock do" userId="96671919d83418a7" providerId="LiveId" clId="{C0DB0177-9773-478F-95B9-6D5E7BB6BE29}" dt="2026-10-20T01:31:06.074" v="3204" actId="1076"/>
      <pc:docMkLst>
        <pc:docMk/>
      </pc:docMkLst>
      <pc:sldChg chg="delSp modSp mod">
        <pc:chgData name="shock do" userId="96671919d83418a7" providerId="LiveId" clId="{C0DB0177-9773-478F-95B9-6D5E7BB6BE29}" dt="2026-10-20T01:11:10.899" v="3138" actId="20577"/>
        <pc:sldMkLst>
          <pc:docMk/>
          <pc:sldMk cId="0" sldId="320"/>
        </pc:sldMkLst>
        <pc:spChg chg="mod">
          <ac:chgData name="shock do" userId="96671919d83418a7" providerId="LiveId" clId="{C0DB0177-9773-478F-95B9-6D5E7BB6BE29}" dt="2026-10-20T01:11:10.899" v="3138" actId="20577"/>
          <ac:spMkLst>
            <pc:docMk/>
            <pc:sldMk cId="0" sldId="320"/>
            <ac:spMk id="2" creationId="{71A8B498-4DCA-40C5-D5AB-694916EF8404}"/>
          </ac:spMkLst>
        </pc:spChg>
        <pc:spChg chg="del">
          <ac:chgData name="shock do" userId="96671919d83418a7" providerId="LiveId" clId="{C0DB0177-9773-478F-95B9-6D5E7BB6BE29}" dt="2026-10-19T11:59:34.130" v="379" actId="478"/>
          <ac:spMkLst>
            <pc:docMk/>
            <pc:sldMk cId="0" sldId="320"/>
            <ac:spMk id="5" creationId="{3551195A-FB7E-43A1-D2FA-9F6A3667A72E}"/>
          </ac:spMkLst>
        </pc:spChg>
      </pc:sldChg>
      <pc:sldChg chg="modSp mod">
        <pc:chgData name="shock do" userId="96671919d83418a7" providerId="LiveId" clId="{C0DB0177-9773-478F-95B9-6D5E7BB6BE29}" dt="2026-10-19T11:59:42.043" v="380" actId="20577"/>
        <pc:sldMkLst>
          <pc:docMk/>
          <pc:sldMk cId="0" sldId="321"/>
        </pc:sldMkLst>
        <pc:spChg chg="mod">
          <ac:chgData name="shock do" userId="96671919d83418a7" providerId="LiveId" clId="{C0DB0177-9773-478F-95B9-6D5E7BB6BE29}" dt="2026-10-19T11:59:42.043" v="380" actId="20577"/>
          <ac:spMkLst>
            <pc:docMk/>
            <pc:sldMk cId="0" sldId="321"/>
            <ac:spMk id="3075" creationId="{19CE980F-A4CE-77E6-3576-0BD8BFB16157}"/>
          </ac:spMkLst>
        </pc:spChg>
      </pc:sldChg>
      <pc:sldChg chg="modSp mod modNotesTx">
        <pc:chgData name="shock do" userId="96671919d83418a7" providerId="LiveId" clId="{C0DB0177-9773-478F-95B9-6D5E7BB6BE29}" dt="2026-10-19T14:45:51.816" v="2924" actId="403"/>
        <pc:sldMkLst>
          <pc:docMk/>
          <pc:sldMk cId="0" sldId="323"/>
        </pc:sldMkLst>
        <pc:spChg chg="mod">
          <ac:chgData name="shock do" userId="96671919d83418a7" providerId="LiveId" clId="{C0DB0177-9773-478F-95B9-6D5E7BB6BE29}" dt="2026-10-19T12:23:38.634" v="1056" actId="20577"/>
          <ac:spMkLst>
            <pc:docMk/>
            <pc:sldMk cId="0" sldId="323"/>
            <ac:spMk id="5" creationId="{3551195A-FB7E-43A1-D2FA-9F6A3667A72E}"/>
          </ac:spMkLst>
        </pc:spChg>
        <pc:spChg chg="mod">
          <ac:chgData name="shock do" userId="96671919d83418a7" providerId="LiveId" clId="{C0DB0177-9773-478F-95B9-6D5E7BB6BE29}" dt="2026-10-19T14:45:51.816" v="2924" actId="403"/>
          <ac:spMkLst>
            <pc:docMk/>
            <pc:sldMk cId="0" sldId="323"/>
            <ac:spMk id="8" creationId="{6773E7DD-E28E-D0CD-42EB-7855F3AA43DD}"/>
          </ac:spMkLst>
        </pc:spChg>
      </pc:sldChg>
      <pc:sldChg chg="addSp delSp modSp mod modNotesTx">
        <pc:chgData name="shock do" userId="96671919d83418a7" providerId="LiveId" clId="{C0DB0177-9773-478F-95B9-6D5E7BB6BE29}" dt="2026-10-20T01:14:40.861" v="3154" actId="113"/>
        <pc:sldMkLst>
          <pc:docMk/>
          <pc:sldMk cId="0" sldId="324"/>
        </pc:sldMkLst>
        <pc:spChg chg="mod">
          <ac:chgData name="shock do" userId="96671919d83418a7" providerId="LiveId" clId="{C0DB0177-9773-478F-95B9-6D5E7BB6BE29}" dt="2026-10-19T12:28:25.968" v="1269" actId="20577"/>
          <ac:spMkLst>
            <pc:docMk/>
            <pc:sldMk cId="0" sldId="324"/>
            <ac:spMk id="5" creationId="{3551195A-FB7E-43A1-D2FA-9F6A3667A72E}"/>
          </ac:spMkLst>
        </pc:spChg>
        <pc:spChg chg="mod">
          <ac:chgData name="shock do" userId="96671919d83418a7" providerId="LiveId" clId="{C0DB0177-9773-478F-95B9-6D5E7BB6BE29}" dt="2026-10-20T01:14:40.861" v="3154" actId="113"/>
          <ac:spMkLst>
            <pc:docMk/>
            <pc:sldMk cId="0" sldId="324"/>
            <ac:spMk id="8" creationId="{6773E7DD-E28E-D0CD-42EB-7855F3AA43DD}"/>
          </ac:spMkLst>
        </pc:spChg>
        <pc:picChg chg="add del mod">
          <ac:chgData name="shock do" userId="96671919d83418a7" providerId="LiveId" clId="{C0DB0177-9773-478F-95B9-6D5E7BB6BE29}" dt="2026-10-19T14:47:06.481" v="2933" actId="478"/>
          <ac:picMkLst>
            <pc:docMk/>
            <pc:sldMk cId="0" sldId="324"/>
            <ac:picMk id="3" creationId="{B4BC077A-58ED-5574-D991-135A1A4E17AE}"/>
          </ac:picMkLst>
        </pc:picChg>
        <pc:picChg chg="add mod">
          <ac:chgData name="shock do" userId="96671919d83418a7" providerId="LiveId" clId="{C0DB0177-9773-478F-95B9-6D5E7BB6BE29}" dt="2026-10-19T14:47:26.777" v="2938" actId="1076"/>
          <ac:picMkLst>
            <pc:docMk/>
            <pc:sldMk cId="0" sldId="324"/>
            <ac:picMk id="4" creationId="{CB1FC0C3-6133-E339-F805-EA910B3BA484}"/>
          </ac:picMkLst>
        </pc:picChg>
      </pc:sldChg>
      <pc:sldChg chg="addSp modSp mod modNotesTx">
        <pc:chgData name="shock do" userId="96671919d83418a7" providerId="LiveId" clId="{C0DB0177-9773-478F-95B9-6D5E7BB6BE29}" dt="2026-10-20T01:15:54.913" v="3158" actId="113"/>
        <pc:sldMkLst>
          <pc:docMk/>
          <pc:sldMk cId="0" sldId="325"/>
        </pc:sldMkLst>
        <pc:spChg chg="mod">
          <ac:chgData name="shock do" userId="96671919d83418a7" providerId="LiveId" clId="{C0DB0177-9773-478F-95B9-6D5E7BB6BE29}" dt="2026-10-19T12:28:31.818" v="1270" actId="20577"/>
          <ac:spMkLst>
            <pc:docMk/>
            <pc:sldMk cId="0" sldId="325"/>
            <ac:spMk id="5" creationId="{3551195A-FB7E-43A1-D2FA-9F6A3667A72E}"/>
          </ac:spMkLst>
        </pc:spChg>
        <pc:spChg chg="mod">
          <ac:chgData name="shock do" userId="96671919d83418a7" providerId="LiveId" clId="{C0DB0177-9773-478F-95B9-6D5E7BB6BE29}" dt="2026-10-20T01:15:54.913" v="3158" actId="113"/>
          <ac:spMkLst>
            <pc:docMk/>
            <pc:sldMk cId="0" sldId="325"/>
            <ac:spMk id="8" creationId="{6773E7DD-E28E-D0CD-42EB-7855F3AA43DD}"/>
          </ac:spMkLst>
        </pc:spChg>
        <pc:picChg chg="add mod">
          <ac:chgData name="shock do" userId="96671919d83418a7" providerId="LiveId" clId="{C0DB0177-9773-478F-95B9-6D5E7BB6BE29}" dt="2026-10-19T14:55:34.206" v="3003" actId="1076"/>
          <ac:picMkLst>
            <pc:docMk/>
            <pc:sldMk cId="0" sldId="325"/>
            <ac:picMk id="3" creationId="{FF725C23-8580-DE0A-9DFD-B9E91178EE0C}"/>
          </ac:picMkLst>
        </pc:picChg>
        <pc:picChg chg="add mod">
          <ac:chgData name="shock do" userId="96671919d83418a7" providerId="LiveId" clId="{C0DB0177-9773-478F-95B9-6D5E7BB6BE29}" dt="2026-10-19T14:56:25.659" v="3007" actId="1076"/>
          <ac:picMkLst>
            <pc:docMk/>
            <pc:sldMk cId="0" sldId="325"/>
            <ac:picMk id="4" creationId="{EAA9B500-256F-12CC-5871-F034DC3D216C}"/>
          </ac:picMkLst>
        </pc:picChg>
        <pc:picChg chg="add mod">
          <ac:chgData name="shock do" userId="96671919d83418a7" providerId="LiveId" clId="{C0DB0177-9773-478F-95B9-6D5E7BB6BE29}" dt="2026-10-19T14:56:55.292" v="3011" actId="14100"/>
          <ac:picMkLst>
            <pc:docMk/>
            <pc:sldMk cId="0" sldId="325"/>
            <ac:picMk id="6" creationId="{7439B565-65B5-680E-E622-839F0A6EE918}"/>
          </ac:picMkLst>
        </pc:picChg>
        <pc:picChg chg="mod">
          <ac:chgData name="shock do" userId="96671919d83418a7" providerId="LiveId" clId="{C0DB0177-9773-478F-95B9-6D5E7BB6BE29}" dt="2026-10-20T01:15:13.633" v="3156" actId="1076"/>
          <ac:picMkLst>
            <pc:docMk/>
            <pc:sldMk cId="0" sldId="325"/>
            <ac:picMk id="14" creationId="{00000000-0000-0000-0000-000000000000}"/>
          </ac:picMkLst>
        </pc:picChg>
      </pc:sldChg>
      <pc:sldChg chg="modSp mod modNotesTx">
        <pc:chgData name="shock do" userId="96671919d83418a7" providerId="LiveId" clId="{C0DB0177-9773-478F-95B9-6D5E7BB6BE29}" dt="2026-10-19T12:31:24.133" v="1331" actId="20577"/>
        <pc:sldMkLst>
          <pc:docMk/>
          <pc:sldMk cId="0" sldId="326"/>
        </pc:sldMkLst>
        <pc:spChg chg="mod">
          <ac:chgData name="shock do" userId="96671919d83418a7" providerId="LiveId" clId="{C0DB0177-9773-478F-95B9-6D5E7BB6BE29}" dt="2026-10-19T12:31:24.133" v="1331" actId="20577"/>
          <ac:spMkLst>
            <pc:docMk/>
            <pc:sldMk cId="0" sldId="326"/>
            <ac:spMk id="5" creationId="{3551195A-FB7E-43A1-D2FA-9F6A3667A72E}"/>
          </ac:spMkLst>
        </pc:spChg>
        <pc:spChg chg="mod">
          <ac:chgData name="shock do" userId="96671919d83418a7" providerId="LiveId" clId="{C0DB0177-9773-478F-95B9-6D5E7BB6BE29}" dt="2026-10-19T12:31:08.267" v="1329" actId="113"/>
          <ac:spMkLst>
            <pc:docMk/>
            <pc:sldMk cId="0" sldId="326"/>
            <ac:spMk id="8" creationId="{6773E7DD-E28E-D0CD-42EB-7855F3AA43DD}"/>
          </ac:spMkLst>
        </pc:spChg>
      </pc:sldChg>
      <pc:sldChg chg="modSp mod modNotesTx">
        <pc:chgData name="shock do" userId="96671919d83418a7" providerId="LiveId" clId="{C0DB0177-9773-478F-95B9-6D5E7BB6BE29}" dt="2026-10-19T12:34:02.552" v="1356" actId="20577"/>
        <pc:sldMkLst>
          <pc:docMk/>
          <pc:sldMk cId="0" sldId="327"/>
        </pc:sldMkLst>
        <pc:spChg chg="mod">
          <ac:chgData name="shock do" userId="96671919d83418a7" providerId="LiveId" clId="{C0DB0177-9773-478F-95B9-6D5E7BB6BE29}" dt="2026-10-19T12:34:02.552" v="1356" actId="20577"/>
          <ac:spMkLst>
            <pc:docMk/>
            <pc:sldMk cId="0" sldId="327"/>
            <ac:spMk id="5" creationId="{3551195A-FB7E-43A1-D2FA-9F6A3667A72E}"/>
          </ac:spMkLst>
        </pc:spChg>
        <pc:spChg chg="mod">
          <ac:chgData name="shock do" userId="96671919d83418a7" providerId="LiveId" clId="{C0DB0177-9773-478F-95B9-6D5E7BB6BE29}" dt="2026-10-19T12:33:54.122" v="1354" actId="113"/>
          <ac:spMkLst>
            <pc:docMk/>
            <pc:sldMk cId="0" sldId="327"/>
            <ac:spMk id="8" creationId="{6773E7DD-E28E-D0CD-42EB-7855F3AA43DD}"/>
          </ac:spMkLst>
        </pc:spChg>
      </pc:sldChg>
      <pc:sldChg chg="addSp delSp modSp mod modNotesTx">
        <pc:chgData name="shock do" userId="96671919d83418a7" providerId="LiveId" clId="{C0DB0177-9773-478F-95B9-6D5E7BB6BE29}" dt="2026-10-20T01:19:10.572" v="3175" actId="20577"/>
        <pc:sldMkLst>
          <pc:docMk/>
          <pc:sldMk cId="0" sldId="328"/>
        </pc:sldMkLst>
        <pc:spChg chg="del mod">
          <ac:chgData name="shock do" userId="96671919d83418a7" providerId="LiveId" clId="{C0DB0177-9773-478F-95B9-6D5E7BB6BE29}" dt="2026-10-19T12:33:59.392" v="1355" actId="478"/>
          <ac:spMkLst>
            <pc:docMk/>
            <pc:sldMk cId="0" sldId="328"/>
            <ac:spMk id="5" creationId="{3551195A-FB7E-43A1-D2FA-9F6A3667A72E}"/>
          </ac:spMkLst>
        </pc:spChg>
        <pc:spChg chg="mod">
          <ac:chgData name="shock do" userId="96671919d83418a7" providerId="LiveId" clId="{C0DB0177-9773-478F-95B9-6D5E7BB6BE29}" dt="2026-10-19T12:33:31.763" v="1349" actId="21"/>
          <ac:spMkLst>
            <pc:docMk/>
            <pc:sldMk cId="0" sldId="328"/>
            <ac:spMk id="8" creationId="{6773E7DD-E28E-D0CD-42EB-7855F3AA43DD}"/>
          </ac:spMkLst>
        </pc:spChg>
        <pc:picChg chg="add mod">
          <ac:chgData name="shock do" userId="96671919d83418a7" providerId="LiveId" clId="{C0DB0177-9773-478F-95B9-6D5E7BB6BE29}" dt="2026-10-19T14:50:03.063" v="2945" actId="1076"/>
          <ac:picMkLst>
            <pc:docMk/>
            <pc:sldMk cId="0" sldId="328"/>
            <ac:picMk id="4" creationId="{150493A5-F6C4-F911-1046-CADAB2BDE1FA}"/>
          </ac:picMkLst>
        </pc:picChg>
        <pc:picChg chg="add mod">
          <ac:chgData name="shock do" userId="96671919d83418a7" providerId="LiveId" clId="{C0DB0177-9773-478F-95B9-6D5E7BB6BE29}" dt="2026-10-19T14:50:32.453" v="2950" actId="14100"/>
          <ac:picMkLst>
            <pc:docMk/>
            <pc:sldMk cId="0" sldId="328"/>
            <ac:picMk id="6" creationId="{79670911-88F3-12D5-12EE-C0BEBB42F35F}"/>
          </ac:picMkLst>
        </pc:picChg>
      </pc:sldChg>
      <pc:sldChg chg="modSp mod modNotesTx">
        <pc:chgData name="shock do" userId="96671919d83418a7" providerId="LiveId" clId="{C0DB0177-9773-478F-95B9-6D5E7BB6BE29}" dt="2026-10-20T01:18:20.930" v="3159" actId="20577"/>
        <pc:sldMkLst>
          <pc:docMk/>
          <pc:sldMk cId="0" sldId="329"/>
        </pc:sldMkLst>
        <pc:spChg chg="mod">
          <ac:chgData name="shock do" userId="96671919d83418a7" providerId="LiveId" clId="{C0DB0177-9773-478F-95B9-6D5E7BB6BE29}" dt="2026-10-19T12:34:39.449" v="1387" actId="20577"/>
          <ac:spMkLst>
            <pc:docMk/>
            <pc:sldMk cId="0" sldId="329"/>
            <ac:spMk id="5" creationId="{3551195A-FB7E-43A1-D2FA-9F6A3667A72E}"/>
          </ac:spMkLst>
        </pc:spChg>
        <pc:spChg chg="mod">
          <ac:chgData name="shock do" userId="96671919d83418a7" providerId="LiveId" clId="{C0DB0177-9773-478F-95B9-6D5E7BB6BE29}" dt="2026-10-19T13:00:34.816" v="1891" actId="20577"/>
          <ac:spMkLst>
            <pc:docMk/>
            <pc:sldMk cId="0" sldId="329"/>
            <ac:spMk id="8" creationId="{6773E7DD-E28E-D0CD-42EB-7855F3AA43DD}"/>
          </ac:spMkLst>
        </pc:spChg>
      </pc:sldChg>
      <pc:sldChg chg="modSp mod modNotesTx">
        <pc:chgData name="shock do" userId="96671919d83418a7" providerId="LiveId" clId="{C0DB0177-9773-478F-95B9-6D5E7BB6BE29}" dt="2026-10-20T01:20:49.314" v="3182"/>
        <pc:sldMkLst>
          <pc:docMk/>
          <pc:sldMk cId="0" sldId="330"/>
        </pc:sldMkLst>
        <pc:spChg chg="mod">
          <ac:chgData name="shock do" userId="96671919d83418a7" providerId="LiveId" clId="{C0DB0177-9773-478F-95B9-6D5E7BB6BE29}" dt="2026-10-20T01:20:49.314" v="3182"/>
          <ac:spMkLst>
            <pc:docMk/>
            <pc:sldMk cId="0" sldId="330"/>
            <ac:spMk id="2" creationId="{71A8B498-4DCA-40C5-D5AB-694916EF8404}"/>
          </ac:spMkLst>
        </pc:spChg>
        <pc:spChg chg="mod">
          <ac:chgData name="shock do" userId="96671919d83418a7" providerId="LiveId" clId="{C0DB0177-9773-478F-95B9-6D5E7BB6BE29}" dt="2026-10-19T12:35:57.167" v="1442" actId="20577"/>
          <ac:spMkLst>
            <pc:docMk/>
            <pc:sldMk cId="0" sldId="330"/>
            <ac:spMk id="5" creationId="{3551195A-FB7E-43A1-D2FA-9F6A3667A72E}"/>
          </ac:spMkLst>
        </pc:spChg>
        <pc:spChg chg="mod">
          <ac:chgData name="shock do" userId="96671919d83418a7" providerId="LiveId" clId="{C0DB0177-9773-478F-95B9-6D5E7BB6BE29}" dt="2026-10-19T12:36:26.002" v="1449" actId="113"/>
          <ac:spMkLst>
            <pc:docMk/>
            <pc:sldMk cId="0" sldId="330"/>
            <ac:spMk id="8" creationId="{6773E7DD-E28E-D0CD-42EB-7855F3AA43DD}"/>
          </ac:spMkLst>
        </pc:spChg>
      </pc:sldChg>
      <pc:sldChg chg="addSp modSp mod modNotesTx">
        <pc:chgData name="shock do" userId="96671919d83418a7" providerId="LiveId" clId="{C0DB0177-9773-478F-95B9-6D5E7BB6BE29}" dt="2026-10-20T01:19:25.281" v="3176" actId="20577"/>
        <pc:sldMkLst>
          <pc:docMk/>
          <pc:sldMk cId="0" sldId="332"/>
        </pc:sldMkLst>
        <pc:spChg chg="mod">
          <ac:chgData name="shock do" userId="96671919d83418a7" providerId="LiveId" clId="{C0DB0177-9773-478F-95B9-6D5E7BB6BE29}" dt="2026-10-19T12:43:57.514" v="1451" actId="20577"/>
          <ac:spMkLst>
            <pc:docMk/>
            <pc:sldMk cId="0" sldId="332"/>
            <ac:spMk id="5" creationId="{3551195A-FB7E-43A1-D2FA-9F6A3667A72E}"/>
          </ac:spMkLst>
        </pc:spChg>
        <pc:spChg chg="mod">
          <ac:chgData name="shock do" userId="96671919d83418a7" providerId="LiveId" clId="{C0DB0177-9773-478F-95B9-6D5E7BB6BE29}" dt="2026-10-19T13:04:10.415" v="1898" actId="1076"/>
          <ac:spMkLst>
            <pc:docMk/>
            <pc:sldMk cId="0" sldId="332"/>
            <ac:spMk id="8" creationId="{6773E7DD-E28E-D0CD-42EB-7855F3AA43DD}"/>
          </ac:spMkLst>
        </pc:spChg>
        <pc:picChg chg="add mod">
          <ac:chgData name="shock do" userId="96671919d83418a7" providerId="LiveId" clId="{C0DB0177-9773-478F-95B9-6D5E7BB6BE29}" dt="2026-10-19T13:04:14.600" v="1901" actId="14100"/>
          <ac:picMkLst>
            <pc:docMk/>
            <pc:sldMk cId="0" sldId="332"/>
            <ac:picMk id="3" creationId="{9F870600-F1AA-7717-5503-CA2C2549557E}"/>
          </ac:picMkLst>
        </pc:picChg>
      </pc:sldChg>
      <pc:sldChg chg="modSp mod modNotesTx">
        <pc:chgData name="shock do" userId="96671919d83418a7" providerId="LiveId" clId="{C0DB0177-9773-478F-95B9-6D5E7BB6BE29}" dt="2026-10-20T01:21:10.464" v="3183" actId="13926"/>
        <pc:sldMkLst>
          <pc:docMk/>
          <pc:sldMk cId="0" sldId="333"/>
        </pc:sldMkLst>
        <pc:spChg chg="mod">
          <ac:chgData name="shock do" userId="96671919d83418a7" providerId="LiveId" clId="{C0DB0177-9773-478F-95B9-6D5E7BB6BE29}" dt="2026-10-19T12:44:02.113" v="1452" actId="20577"/>
          <ac:spMkLst>
            <pc:docMk/>
            <pc:sldMk cId="0" sldId="333"/>
            <ac:spMk id="5" creationId="{3551195A-FB7E-43A1-D2FA-9F6A3667A72E}"/>
          </ac:spMkLst>
        </pc:spChg>
        <pc:spChg chg="mod">
          <ac:chgData name="shock do" userId="96671919d83418a7" providerId="LiveId" clId="{C0DB0177-9773-478F-95B9-6D5E7BB6BE29}" dt="2026-10-20T01:21:10.464" v="3183" actId="13926"/>
          <ac:spMkLst>
            <pc:docMk/>
            <pc:sldMk cId="0" sldId="333"/>
            <ac:spMk id="8" creationId="{6773E7DD-E28E-D0CD-42EB-7855F3AA43DD}"/>
          </ac:spMkLst>
        </pc:spChg>
      </pc:sldChg>
      <pc:sldChg chg="modSp del mod modNotesTx">
        <pc:chgData name="shock do" userId="96671919d83418a7" providerId="LiveId" clId="{C0DB0177-9773-478F-95B9-6D5E7BB6BE29}" dt="2026-10-19T12:56:40.840" v="1875" actId="2696"/>
        <pc:sldMkLst>
          <pc:docMk/>
          <pc:sldMk cId="0" sldId="334"/>
        </pc:sldMkLst>
        <pc:spChg chg="mod">
          <ac:chgData name="shock do" userId="96671919d83418a7" providerId="LiveId" clId="{C0DB0177-9773-478F-95B9-6D5E7BB6BE29}" dt="2026-10-19T12:46:16.022" v="1515" actId="20577"/>
          <ac:spMkLst>
            <pc:docMk/>
            <pc:sldMk cId="0" sldId="334"/>
            <ac:spMk id="5" creationId="{3551195A-FB7E-43A1-D2FA-9F6A3667A72E}"/>
          </ac:spMkLst>
        </pc:spChg>
        <pc:spChg chg="mod">
          <ac:chgData name="shock do" userId="96671919d83418a7" providerId="LiveId" clId="{C0DB0177-9773-478F-95B9-6D5E7BB6BE29}" dt="2026-10-19T12:46:54.158" v="1520" actId="20577"/>
          <ac:spMkLst>
            <pc:docMk/>
            <pc:sldMk cId="0" sldId="334"/>
            <ac:spMk id="8" creationId="{6773E7DD-E28E-D0CD-42EB-7855F3AA43DD}"/>
          </ac:spMkLst>
        </pc:spChg>
      </pc:sldChg>
      <pc:sldChg chg="modSp add mod">
        <pc:chgData name="shock do" userId="96671919d83418a7" providerId="LiveId" clId="{C0DB0177-9773-478F-95B9-6D5E7BB6BE29}" dt="2026-10-20T01:20:48.176" v="3181"/>
        <pc:sldMkLst>
          <pc:docMk/>
          <pc:sldMk cId="3990405257" sldId="334"/>
        </pc:sldMkLst>
        <pc:spChg chg="mod">
          <ac:chgData name="shock do" userId="96671919d83418a7" providerId="LiveId" clId="{C0DB0177-9773-478F-95B9-6D5E7BB6BE29}" dt="2026-10-20T01:20:48.176" v="3181"/>
          <ac:spMkLst>
            <pc:docMk/>
            <pc:sldMk cId="3990405257" sldId="334"/>
            <ac:spMk id="2" creationId="{71A8B498-4DCA-40C5-D5AB-694916EF8404}"/>
          </ac:spMkLst>
        </pc:spChg>
        <pc:spChg chg="mod">
          <ac:chgData name="shock do" userId="96671919d83418a7" providerId="LiveId" clId="{C0DB0177-9773-478F-95B9-6D5E7BB6BE29}" dt="2026-10-20T01:18:44.868" v="3173" actId="20577"/>
          <ac:spMkLst>
            <pc:docMk/>
            <pc:sldMk cId="3990405257" sldId="334"/>
            <ac:spMk id="8" creationId="{6773E7DD-E28E-D0CD-42EB-7855F3AA43DD}"/>
          </ac:spMkLst>
        </pc:spChg>
      </pc:sldChg>
      <pc:sldChg chg="addSp delSp modSp mod">
        <pc:chgData name="shock do" userId="96671919d83418a7" providerId="LiveId" clId="{C0DB0177-9773-478F-95B9-6D5E7BB6BE29}" dt="2026-10-20T01:31:06.074" v="3204" actId="1076"/>
        <pc:sldMkLst>
          <pc:docMk/>
          <pc:sldMk cId="0" sldId="335"/>
        </pc:sldMkLst>
        <pc:spChg chg="mod">
          <ac:chgData name="shock do" userId="96671919d83418a7" providerId="LiveId" clId="{C0DB0177-9773-478F-95B9-6D5E7BB6BE29}" dt="2026-10-19T12:51:41.079" v="1650" actId="20577"/>
          <ac:spMkLst>
            <pc:docMk/>
            <pc:sldMk cId="0" sldId="335"/>
            <ac:spMk id="5" creationId="{3551195A-FB7E-43A1-D2FA-9F6A3667A72E}"/>
          </ac:spMkLst>
        </pc:spChg>
        <pc:spChg chg="mod">
          <ac:chgData name="shock do" userId="96671919d83418a7" providerId="LiveId" clId="{C0DB0177-9773-478F-95B9-6D5E7BB6BE29}" dt="2026-10-19T14:57:36.352" v="3014" actId="14100"/>
          <ac:spMkLst>
            <pc:docMk/>
            <pc:sldMk cId="0" sldId="335"/>
            <ac:spMk id="8" creationId="{6773E7DD-E28E-D0CD-42EB-7855F3AA43DD}"/>
          </ac:spMkLst>
        </pc:spChg>
        <pc:picChg chg="mod">
          <ac:chgData name="shock do" userId="96671919d83418a7" providerId="LiveId" clId="{C0DB0177-9773-478F-95B9-6D5E7BB6BE29}" dt="2026-10-20T01:30:16.225" v="3198" actId="1076"/>
          <ac:picMkLst>
            <pc:docMk/>
            <pc:sldMk cId="0" sldId="335"/>
            <ac:picMk id="3" creationId="{91F09965-2F01-EF4C-4507-D03E6059ED1B}"/>
          </ac:picMkLst>
        </pc:picChg>
        <pc:picChg chg="add del">
          <ac:chgData name="shock do" userId="96671919d83418a7" providerId="LiveId" clId="{C0DB0177-9773-478F-95B9-6D5E7BB6BE29}" dt="2026-10-19T14:58:36.775" v="3017" actId="22"/>
          <ac:picMkLst>
            <pc:docMk/>
            <pc:sldMk cId="0" sldId="335"/>
            <ac:picMk id="4" creationId="{24AE47BC-12B1-3B42-53AF-36E1C0E1BBCF}"/>
          </ac:picMkLst>
        </pc:picChg>
        <pc:picChg chg="add mod">
          <ac:chgData name="shock do" userId="96671919d83418a7" providerId="LiveId" clId="{C0DB0177-9773-478F-95B9-6D5E7BB6BE29}" dt="2026-10-20T01:30:14.900" v="3197" actId="1076"/>
          <ac:picMkLst>
            <pc:docMk/>
            <pc:sldMk cId="0" sldId="335"/>
            <ac:picMk id="4" creationId="{2A5B21D8-5974-0D73-5C74-83F52AD91E6F}"/>
          </ac:picMkLst>
        </pc:picChg>
        <pc:picChg chg="add del">
          <ac:chgData name="shock do" userId="96671919d83418a7" providerId="LiveId" clId="{C0DB0177-9773-478F-95B9-6D5E7BB6BE29}" dt="2026-10-19T14:58:42.212" v="3022" actId="22"/>
          <ac:picMkLst>
            <pc:docMk/>
            <pc:sldMk cId="0" sldId="335"/>
            <ac:picMk id="6" creationId="{E92E1693-2742-AAB1-D24D-C1A7526FF6D4}"/>
          </ac:picMkLst>
        </pc:picChg>
        <pc:picChg chg="add">
          <ac:chgData name="shock do" userId="96671919d83418a7" providerId="LiveId" clId="{C0DB0177-9773-478F-95B9-6D5E7BB6BE29}" dt="2026-10-19T14:58:44.505" v="3024"/>
          <ac:picMkLst>
            <pc:docMk/>
            <pc:sldMk cId="0" sldId="335"/>
            <ac:picMk id="9" creationId="{672B1979-674F-D67E-038B-A132E844A09B}"/>
          </ac:picMkLst>
        </pc:picChg>
        <pc:picChg chg="add del mod">
          <ac:chgData name="shock do" userId="96671919d83418a7" providerId="LiveId" clId="{C0DB0177-9773-478F-95B9-6D5E7BB6BE29}" dt="2026-10-19T14:59:06.491" v="3031" actId="22"/>
          <ac:picMkLst>
            <pc:docMk/>
            <pc:sldMk cId="0" sldId="335"/>
            <ac:picMk id="10" creationId="{42519308-02C4-36BC-27C8-1B89CA6CFD10}"/>
          </ac:picMkLst>
        </pc:picChg>
        <pc:picChg chg="add mod">
          <ac:chgData name="shock do" userId="96671919d83418a7" providerId="LiveId" clId="{C0DB0177-9773-478F-95B9-6D5E7BB6BE29}" dt="2026-10-20T01:31:06.074" v="3204" actId="1076"/>
          <ac:picMkLst>
            <pc:docMk/>
            <pc:sldMk cId="0" sldId="335"/>
            <ac:picMk id="10" creationId="{C19082C5-DC4F-9A4F-6EBA-45073D7780A1}"/>
          </ac:picMkLst>
        </pc:picChg>
        <pc:picChg chg="mod">
          <ac:chgData name="shock do" userId="96671919d83418a7" providerId="LiveId" clId="{C0DB0177-9773-478F-95B9-6D5E7BB6BE29}" dt="2026-10-19T14:59:05.867" v="3030" actId="1076"/>
          <ac:picMkLst>
            <pc:docMk/>
            <pc:sldMk cId="0" sldId="335"/>
            <ac:picMk id="14" creationId="{00000000-0000-0000-0000-000000000000}"/>
          </ac:picMkLst>
        </pc:picChg>
        <pc:picChg chg="add mod">
          <ac:chgData name="shock do" userId="96671919d83418a7" providerId="LiveId" clId="{C0DB0177-9773-478F-95B9-6D5E7BB6BE29}" dt="2026-10-20T01:29:56.616" v="3193" actId="1076"/>
          <ac:picMkLst>
            <pc:docMk/>
            <pc:sldMk cId="0" sldId="335"/>
            <ac:picMk id="15" creationId="{1520EAFC-036D-3DE4-CFC3-37600271478E}"/>
          </ac:picMkLst>
        </pc:picChg>
      </pc:sldChg>
      <pc:sldChg chg="modSp mod">
        <pc:chgData name="shock do" userId="96671919d83418a7" providerId="LiveId" clId="{C0DB0177-9773-478F-95B9-6D5E7BB6BE29}" dt="2026-10-19T12:53:49.086" v="1705" actId="113"/>
        <pc:sldMkLst>
          <pc:docMk/>
          <pc:sldMk cId="0" sldId="336"/>
        </pc:sldMkLst>
        <pc:spChg chg="mod">
          <ac:chgData name="shock do" userId="96671919d83418a7" providerId="LiveId" clId="{C0DB0177-9773-478F-95B9-6D5E7BB6BE29}" dt="2026-10-19T12:52:01.224" v="1659" actId="20577"/>
          <ac:spMkLst>
            <pc:docMk/>
            <pc:sldMk cId="0" sldId="336"/>
            <ac:spMk id="5" creationId="{3551195A-FB7E-43A1-D2FA-9F6A3667A72E}"/>
          </ac:spMkLst>
        </pc:spChg>
        <pc:spChg chg="mod">
          <ac:chgData name="shock do" userId="96671919d83418a7" providerId="LiveId" clId="{C0DB0177-9773-478F-95B9-6D5E7BB6BE29}" dt="2026-10-19T12:53:49.086" v="1705" actId="113"/>
          <ac:spMkLst>
            <pc:docMk/>
            <pc:sldMk cId="0" sldId="336"/>
            <ac:spMk id="8" creationId="{6773E7DD-E28E-D0CD-42EB-7855F3AA43DD}"/>
          </ac:spMkLst>
        </pc:spChg>
      </pc:sldChg>
      <pc:sldChg chg="modSp mod modNotesTx">
        <pc:chgData name="shock do" userId="96671919d83418a7" providerId="LiveId" clId="{C0DB0177-9773-478F-95B9-6D5E7BB6BE29}" dt="2026-10-20T01:19:31.431" v="3177" actId="20577"/>
        <pc:sldMkLst>
          <pc:docMk/>
          <pc:sldMk cId="0" sldId="337"/>
        </pc:sldMkLst>
        <pc:spChg chg="mod">
          <ac:chgData name="shock do" userId="96671919d83418a7" providerId="LiveId" clId="{C0DB0177-9773-478F-95B9-6D5E7BB6BE29}" dt="2026-10-19T12:54:37.256" v="1735" actId="20577"/>
          <ac:spMkLst>
            <pc:docMk/>
            <pc:sldMk cId="0" sldId="337"/>
            <ac:spMk id="5" creationId="{3551195A-FB7E-43A1-D2FA-9F6A3667A72E}"/>
          </ac:spMkLst>
        </pc:spChg>
        <pc:spChg chg="mod">
          <ac:chgData name="shock do" userId="96671919d83418a7" providerId="LiveId" clId="{C0DB0177-9773-478F-95B9-6D5E7BB6BE29}" dt="2026-10-19T15:00:32.766" v="3039" actId="14100"/>
          <ac:spMkLst>
            <pc:docMk/>
            <pc:sldMk cId="0" sldId="337"/>
            <ac:spMk id="8" creationId="{6773E7DD-E28E-D0CD-42EB-7855F3AA43DD}"/>
          </ac:spMkLst>
        </pc:spChg>
      </pc:sldChg>
      <pc:sldChg chg="del">
        <pc:chgData name="shock do" userId="96671919d83418a7" providerId="LiveId" clId="{C0DB0177-9773-478F-95B9-6D5E7BB6BE29}" dt="2026-10-19T12:59:50.896" v="1885" actId="2696"/>
        <pc:sldMkLst>
          <pc:docMk/>
          <pc:sldMk cId="0" sldId="338"/>
        </pc:sldMkLst>
      </pc:sldChg>
      <pc:sldChg chg="modSp mod modNotesTx">
        <pc:chgData name="shock do" userId="96671919d83418a7" providerId="LiveId" clId="{C0DB0177-9773-478F-95B9-6D5E7BB6BE29}" dt="2026-10-20T01:19:34.686" v="3178" actId="20577"/>
        <pc:sldMkLst>
          <pc:docMk/>
          <pc:sldMk cId="0" sldId="339"/>
        </pc:sldMkLst>
        <pc:spChg chg="mod">
          <ac:chgData name="shock do" userId="96671919d83418a7" providerId="LiveId" clId="{C0DB0177-9773-478F-95B9-6D5E7BB6BE29}" dt="2026-10-19T15:01:07.707" v="3075" actId="20577"/>
          <ac:spMkLst>
            <pc:docMk/>
            <pc:sldMk cId="0" sldId="339"/>
            <ac:spMk id="8" creationId="{6773E7DD-E28E-D0CD-42EB-7855F3AA43DD}"/>
          </ac:spMkLst>
        </pc:spChg>
      </pc:sldChg>
      <pc:sldChg chg="modSp del mod">
        <pc:chgData name="shock do" userId="96671919d83418a7" providerId="LiveId" clId="{C0DB0177-9773-478F-95B9-6D5E7BB6BE29}" dt="2026-10-19T14:29:52.499" v="2919" actId="2696"/>
        <pc:sldMkLst>
          <pc:docMk/>
          <pc:sldMk cId="0" sldId="341"/>
        </pc:sldMkLst>
        <pc:spChg chg="mod">
          <ac:chgData name="shock do" userId="96671919d83418a7" providerId="LiveId" clId="{C0DB0177-9773-478F-95B9-6D5E7BB6BE29}" dt="2026-10-19T13:06:06.393" v="1902" actId="20577"/>
          <ac:spMkLst>
            <pc:docMk/>
            <pc:sldMk cId="0" sldId="341"/>
            <ac:spMk id="8" creationId="{6773E7DD-E28E-D0CD-42EB-7855F3AA43DD}"/>
          </ac:spMkLst>
        </pc:spChg>
      </pc:sldChg>
      <pc:sldChg chg="modSp mod modNotesTx">
        <pc:chgData name="shock do" userId="96671919d83418a7" providerId="LiveId" clId="{C0DB0177-9773-478F-95B9-6D5E7BB6BE29}" dt="2026-10-20T01:21:58.395" v="3186" actId="113"/>
        <pc:sldMkLst>
          <pc:docMk/>
          <pc:sldMk cId="0" sldId="342"/>
        </pc:sldMkLst>
        <pc:spChg chg="mod">
          <ac:chgData name="shock do" userId="96671919d83418a7" providerId="LiveId" clId="{C0DB0177-9773-478F-95B9-6D5E7BB6BE29}" dt="2026-10-20T01:21:58.395" v="3186" actId="113"/>
          <ac:spMkLst>
            <pc:docMk/>
            <pc:sldMk cId="0" sldId="342"/>
            <ac:spMk id="8" creationId="{6773E7DD-E28E-D0CD-42EB-7855F3AA43DD}"/>
          </ac:spMkLst>
        </pc:spChg>
      </pc:sldChg>
      <pc:sldChg chg="modSp mod modNotesTx">
        <pc:chgData name="shock do" userId="96671919d83418a7" providerId="LiveId" clId="{C0DB0177-9773-478F-95B9-6D5E7BB6BE29}" dt="2026-10-20T01:19:40.369" v="3180" actId="20577"/>
        <pc:sldMkLst>
          <pc:docMk/>
          <pc:sldMk cId="0" sldId="343"/>
        </pc:sldMkLst>
        <pc:spChg chg="mod">
          <ac:chgData name="shock do" userId="96671919d83418a7" providerId="LiveId" clId="{C0DB0177-9773-478F-95B9-6D5E7BB6BE29}" dt="2026-10-19T14:30:05.717" v="2920" actId="20577"/>
          <ac:spMkLst>
            <pc:docMk/>
            <pc:sldMk cId="0" sldId="343"/>
            <ac:spMk id="5" creationId="{3551195A-FB7E-43A1-D2FA-9F6A3667A72E}"/>
          </ac:spMkLst>
        </pc:spChg>
        <pc:spChg chg="mod">
          <ac:chgData name="shock do" userId="96671919d83418a7" providerId="LiveId" clId="{C0DB0177-9773-478F-95B9-6D5E7BB6BE29}" dt="2026-10-19T13:19:39.720" v="1971" actId="113"/>
          <ac:spMkLst>
            <pc:docMk/>
            <pc:sldMk cId="0" sldId="343"/>
            <ac:spMk id="8" creationId="{6773E7DD-E28E-D0CD-42EB-7855F3AA43DD}"/>
          </ac:spMkLst>
        </pc:spChg>
      </pc:sldChg>
      <pc:sldChg chg="modSp mod">
        <pc:chgData name="shock do" userId="96671919d83418a7" providerId="LiveId" clId="{C0DB0177-9773-478F-95B9-6D5E7BB6BE29}" dt="2026-10-20T01:22:49.503" v="3187" actId="113"/>
        <pc:sldMkLst>
          <pc:docMk/>
          <pc:sldMk cId="0" sldId="344"/>
        </pc:sldMkLst>
        <pc:spChg chg="mod">
          <ac:chgData name="shock do" userId="96671919d83418a7" providerId="LiveId" clId="{C0DB0177-9773-478F-95B9-6D5E7BB6BE29}" dt="2026-10-19T13:24:51.921" v="2034" actId="20577"/>
          <ac:spMkLst>
            <pc:docMk/>
            <pc:sldMk cId="0" sldId="344"/>
            <ac:spMk id="5" creationId="{3551195A-FB7E-43A1-D2FA-9F6A3667A72E}"/>
          </ac:spMkLst>
        </pc:spChg>
        <pc:spChg chg="mod">
          <ac:chgData name="shock do" userId="96671919d83418a7" providerId="LiveId" clId="{C0DB0177-9773-478F-95B9-6D5E7BB6BE29}" dt="2026-10-20T01:22:49.503" v="3187" actId="113"/>
          <ac:spMkLst>
            <pc:docMk/>
            <pc:sldMk cId="0" sldId="344"/>
            <ac:spMk id="8" creationId="{6773E7DD-E28E-D0CD-42EB-7855F3AA43DD}"/>
          </ac:spMkLst>
        </pc:spChg>
      </pc:sldChg>
      <pc:sldChg chg="modSp del mod">
        <pc:chgData name="shock do" userId="96671919d83418a7" providerId="LiveId" clId="{C0DB0177-9773-478F-95B9-6D5E7BB6BE29}" dt="2026-10-19T13:25:03.117" v="2035" actId="2696"/>
        <pc:sldMkLst>
          <pc:docMk/>
          <pc:sldMk cId="0" sldId="345"/>
        </pc:sldMkLst>
        <pc:spChg chg="mod">
          <ac:chgData name="shock do" userId="96671919d83418a7" providerId="LiveId" clId="{C0DB0177-9773-478F-95B9-6D5E7BB6BE29}" dt="2026-10-19T13:23:13.228" v="1978" actId="20577"/>
          <ac:spMkLst>
            <pc:docMk/>
            <pc:sldMk cId="0" sldId="345"/>
            <ac:spMk id="8" creationId="{6773E7DD-E28E-D0CD-42EB-7855F3AA43DD}"/>
          </ac:spMkLst>
        </pc:spChg>
      </pc:sldChg>
      <pc:sldChg chg="addSp modSp mod">
        <pc:chgData name="shock do" userId="96671919d83418a7" providerId="LiveId" clId="{C0DB0177-9773-478F-95B9-6D5E7BB6BE29}" dt="2026-10-19T15:01:55.277" v="3084" actId="14100"/>
        <pc:sldMkLst>
          <pc:docMk/>
          <pc:sldMk cId="0" sldId="346"/>
        </pc:sldMkLst>
        <pc:spChg chg="mod">
          <ac:chgData name="shock do" userId="96671919d83418a7" providerId="LiveId" clId="{C0DB0177-9773-478F-95B9-6D5E7BB6BE29}" dt="2026-10-19T13:40:36.026" v="2282" actId="20577"/>
          <ac:spMkLst>
            <pc:docMk/>
            <pc:sldMk cId="0" sldId="346"/>
            <ac:spMk id="5" creationId="{3551195A-FB7E-43A1-D2FA-9F6A3667A72E}"/>
          </ac:spMkLst>
        </pc:spChg>
        <pc:spChg chg="mod">
          <ac:chgData name="shock do" userId="96671919d83418a7" providerId="LiveId" clId="{C0DB0177-9773-478F-95B9-6D5E7BB6BE29}" dt="2026-10-19T15:01:47" v="3081" actId="1076"/>
          <ac:spMkLst>
            <pc:docMk/>
            <pc:sldMk cId="0" sldId="346"/>
            <ac:spMk id="8" creationId="{6773E7DD-E28E-D0CD-42EB-7855F3AA43DD}"/>
          </ac:spMkLst>
        </pc:spChg>
        <pc:picChg chg="add mod">
          <ac:chgData name="shock do" userId="96671919d83418a7" providerId="LiveId" clId="{C0DB0177-9773-478F-95B9-6D5E7BB6BE29}" dt="2026-10-19T15:01:55.277" v="3084" actId="14100"/>
          <ac:picMkLst>
            <pc:docMk/>
            <pc:sldMk cId="0" sldId="346"/>
            <ac:picMk id="4" creationId="{7DB9BE79-9DBE-3D14-D7AE-14ABE2C0E401}"/>
          </ac:picMkLst>
        </pc:picChg>
        <pc:picChg chg="mod">
          <ac:chgData name="shock do" userId="96671919d83418a7" providerId="LiveId" clId="{C0DB0177-9773-478F-95B9-6D5E7BB6BE29}" dt="2026-10-19T15:01:44.361" v="3080" actId="1076"/>
          <ac:picMkLst>
            <pc:docMk/>
            <pc:sldMk cId="0" sldId="346"/>
            <ac:picMk id="14" creationId="{00000000-0000-0000-0000-000000000000}"/>
          </ac:picMkLst>
        </pc:picChg>
      </pc:sldChg>
      <pc:sldChg chg="modSp mod">
        <pc:chgData name="shock do" userId="96671919d83418a7" providerId="LiveId" clId="{C0DB0177-9773-478F-95B9-6D5E7BB6BE29}" dt="2026-10-19T13:38:12.793" v="2194" actId="20577"/>
        <pc:sldMkLst>
          <pc:docMk/>
          <pc:sldMk cId="0" sldId="347"/>
        </pc:sldMkLst>
        <pc:spChg chg="mod">
          <ac:chgData name="shock do" userId="96671919d83418a7" providerId="LiveId" clId="{C0DB0177-9773-478F-95B9-6D5E7BB6BE29}" dt="2026-10-19T13:38:12.793" v="2194" actId="20577"/>
          <ac:spMkLst>
            <pc:docMk/>
            <pc:sldMk cId="0" sldId="347"/>
            <ac:spMk id="5" creationId="{3551195A-FB7E-43A1-D2FA-9F6A3667A72E}"/>
          </ac:spMkLst>
        </pc:spChg>
        <pc:spChg chg="mod">
          <ac:chgData name="shock do" userId="96671919d83418a7" providerId="LiveId" clId="{C0DB0177-9773-478F-95B9-6D5E7BB6BE29}" dt="2026-10-19T13:36:55.093" v="2187" actId="113"/>
          <ac:spMkLst>
            <pc:docMk/>
            <pc:sldMk cId="0" sldId="347"/>
            <ac:spMk id="8" creationId="{6773E7DD-E28E-D0CD-42EB-7855F3AA43DD}"/>
          </ac:spMkLst>
        </pc:spChg>
      </pc:sldChg>
      <pc:sldChg chg="modSp del mod">
        <pc:chgData name="shock do" userId="96671919d83418a7" providerId="LiveId" clId="{C0DB0177-9773-478F-95B9-6D5E7BB6BE29}" dt="2026-10-19T13:37:05.441" v="2188" actId="2696"/>
        <pc:sldMkLst>
          <pc:docMk/>
          <pc:sldMk cId="0" sldId="348"/>
        </pc:sldMkLst>
        <pc:spChg chg="mod">
          <ac:chgData name="shock do" userId="96671919d83418a7" providerId="LiveId" clId="{C0DB0177-9773-478F-95B9-6D5E7BB6BE29}" dt="2026-10-19T13:10:38.214" v="1922" actId="20577"/>
          <ac:spMkLst>
            <pc:docMk/>
            <pc:sldMk cId="0" sldId="348"/>
            <ac:spMk id="8" creationId="{6773E7DD-E28E-D0CD-42EB-7855F3AA43DD}"/>
          </ac:spMkLst>
        </pc:spChg>
      </pc:sldChg>
      <pc:sldChg chg="addSp modSp mod">
        <pc:chgData name="shock do" userId="96671919d83418a7" providerId="LiveId" clId="{C0DB0177-9773-478F-95B9-6D5E7BB6BE29}" dt="2026-10-19T15:03:00.871" v="3091" actId="14100"/>
        <pc:sldMkLst>
          <pc:docMk/>
          <pc:sldMk cId="0" sldId="349"/>
        </pc:sldMkLst>
        <pc:spChg chg="mod">
          <ac:chgData name="shock do" userId="96671919d83418a7" providerId="LiveId" clId="{C0DB0177-9773-478F-95B9-6D5E7BB6BE29}" dt="2026-10-19T13:39:02.333" v="2229" actId="6549"/>
          <ac:spMkLst>
            <pc:docMk/>
            <pc:sldMk cId="0" sldId="349"/>
            <ac:spMk id="5" creationId="{3551195A-FB7E-43A1-D2FA-9F6A3667A72E}"/>
          </ac:spMkLst>
        </pc:spChg>
        <pc:spChg chg="mod">
          <ac:chgData name="shock do" userId="96671919d83418a7" providerId="LiveId" clId="{C0DB0177-9773-478F-95B9-6D5E7BB6BE29}" dt="2026-10-19T15:03:00.871" v="3091" actId="14100"/>
          <ac:spMkLst>
            <pc:docMk/>
            <pc:sldMk cId="0" sldId="349"/>
            <ac:spMk id="8" creationId="{6773E7DD-E28E-D0CD-42EB-7855F3AA43DD}"/>
          </ac:spMkLst>
        </pc:spChg>
        <pc:picChg chg="add mod">
          <ac:chgData name="shock do" userId="96671919d83418a7" providerId="LiveId" clId="{C0DB0177-9773-478F-95B9-6D5E7BB6BE29}" dt="2026-10-19T15:02:58.031" v="3090" actId="1076"/>
          <ac:picMkLst>
            <pc:docMk/>
            <pc:sldMk cId="0" sldId="349"/>
            <ac:picMk id="3" creationId="{B0E84C28-9FAC-BB92-B770-8D9A8D4BB43F}"/>
          </ac:picMkLst>
        </pc:picChg>
      </pc:sldChg>
      <pc:sldChg chg="modSp mod">
        <pc:chgData name="shock do" userId="96671919d83418a7" providerId="LiveId" clId="{C0DB0177-9773-478F-95B9-6D5E7BB6BE29}" dt="2026-10-19T13:44:56.261" v="2333" actId="113"/>
        <pc:sldMkLst>
          <pc:docMk/>
          <pc:sldMk cId="0" sldId="350"/>
        </pc:sldMkLst>
        <pc:spChg chg="mod">
          <ac:chgData name="shock do" userId="96671919d83418a7" providerId="LiveId" clId="{C0DB0177-9773-478F-95B9-6D5E7BB6BE29}" dt="2026-10-19T13:43:40.972" v="2321" actId="20577"/>
          <ac:spMkLst>
            <pc:docMk/>
            <pc:sldMk cId="0" sldId="350"/>
            <ac:spMk id="5" creationId="{3551195A-FB7E-43A1-D2FA-9F6A3667A72E}"/>
          </ac:spMkLst>
        </pc:spChg>
        <pc:spChg chg="mod">
          <ac:chgData name="shock do" userId="96671919d83418a7" providerId="LiveId" clId="{C0DB0177-9773-478F-95B9-6D5E7BB6BE29}" dt="2026-10-19T13:44:56.261" v="2333" actId="113"/>
          <ac:spMkLst>
            <pc:docMk/>
            <pc:sldMk cId="0" sldId="350"/>
            <ac:spMk id="8" creationId="{6773E7DD-E28E-D0CD-42EB-7855F3AA43DD}"/>
          </ac:spMkLst>
        </pc:spChg>
      </pc:sldChg>
      <pc:sldChg chg="modSp del mod">
        <pc:chgData name="shock do" userId="96671919d83418a7" providerId="LiveId" clId="{C0DB0177-9773-478F-95B9-6D5E7BB6BE29}" dt="2026-10-19T13:48:32.594" v="2335" actId="2696"/>
        <pc:sldMkLst>
          <pc:docMk/>
          <pc:sldMk cId="0" sldId="351"/>
        </pc:sldMkLst>
        <pc:spChg chg="mod">
          <ac:chgData name="shock do" userId="96671919d83418a7" providerId="LiveId" clId="{C0DB0177-9773-478F-95B9-6D5E7BB6BE29}" dt="2026-10-19T13:48:13.289" v="2334" actId="20577"/>
          <ac:spMkLst>
            <pc:docMk/>
            <pc:sldMk cId="0" sldId="351"/>
            <ac:spMk id="8" creationId="{6773E7DD-E28E-D0CD-42EB-7855F3AA43DD}"/>
          </ac:spMkLst>
        </pc:spChg>
      </pc:sldChg>
      <pc:sldChg chg="modSp mod">
        <pc:chgData name="shock do" userId="96671919d83418a7" providerId="LiveId" clId="{C0DB0177-9773-478F-95B9-6D5E7BB6BE29}" dt="2026-10-19T13:50:40.356" v="2375" actId="113"/>
        <pc:sldMkLst>
          <pc:docMk/>
          <pc:sldMk cId="0" sldId="352"/>
        </pc:sldMkLst>
        <pc:spChg chg="mod">
          <ac:chgData name="shock do" userId="96671919d83418a7" providerId="LiveId" clId="{C0DB0177-9773-478F-95B9-6D5E7BB6BE29}" dt="2026-10-19T13:48:48.379" v="2349" actId="20577"/>
          <ac:spMkLst>
            <pc:docMk/>
            <pc:sldMk cId="0" sldId="352"/>
            <ac:spMk id="5" creationId="{3551195A-FB7E-43A1-D2FA-9F6A3667A72E}"/>
          </ac:spMkLst>
        </pc:spChg>
        <pc:spChg chg="mod">
          <ac:chgData name="shock do" userId="96671919d83418a7" providerId="LiveId" clId="{C0DB0177-9773-478F-95B9-6D5E7BB6BE29}" dt="2026-10-19T13:50:40.356" v="2375" actId="113"/>
          <ac:spMkLst>
            <pc:docMk/>
            <pc:sldMk cId="0" sldId="352"/>
            <ac:spMk id="8" creationId="{6773E7DD-E28E-D0CD-42EB-7855F3AA43DD}"/>
          </ac:spMkLst>
        </pc:spChg>
      </pc:sldChg>
      <pc:sldChg chg="addSp modSp mod">
        <pc:chgData name="shock do" userId="96671919d83418a7" providerId="LiveId" clId="{C0DB0177-9773-478F-95B9-6D5E7BB6BE29}" dt="2026-10-20T01:24:02.064" v="3188" actId="113"/>
        <pc:sldMkLst>
          <pc:docMk/>
          <pc:sldMk cId="0" sldId="354"/>
        </pc:sldMkLst>
        <pc:spChg chg="mod">
          <ac:chgData name="shock do" userId="96671919d83418a7" providerId="LiveId" clId="{C0DB0177-9773-478F-95B9-6D5E7BB6BE29}" dt="2026-10-19T13:59:56.979" v="2469" actId="6549"/>
          <ac:spMkLst>
            <pc:docMk/>
            <pc:sldMk cId="0" sldId="354"/>
            <ac:spMk id="5" creationId="{3551195A-FB7E-43A1-D2FA-9F6A3667A72E}"/>
          </ac:spMkLst>
        </pc:spChg>
        <pc:spChg chg="mod">
          <ac:chgData name="shock do" userId="96671919d83418a7" providerId="LiveId" clId="{C0DB0177-9773-478F-95B9-6D5E7BB6BE29}" dt="2026-10-20T01:24:02.064" v="3188" actId="113"/>
          <ac:spMkLst>
            <pc:docMk/>
            <pc:sldMk cId="0" sldId="354"/>
            <ac:spMk id="8" creationId="{6773E7DD-E28E-D0CD-42EB-7855F3AA43DD}"/>
          </ac:spMkLst>
        </pc:spChg>
        <pc:picChg chg="add mod">
          <ac:chgData name="shock do" userId="96671919d83418a7" providerId="LiveId" clId="{C0DB0177-9773-478F-95B9-6D5E7BB6BE29}" dt="2026-10-19T15:03:58.812" v="3095" actId="1076"/>
          <ac:picMkLst>
            <pc:docMk/>
            <pc:sldMk cId="0" sldId="354"/>
            <ac:picMk id="4" creationId="{A6098DB6-3A29-EC40-5187-F9FB3FF5540D}"/>
          </ac:picMkLst>
        </pc:picChg>
      </pc:sldChg>
      <pc:sldChg chg="addSp modSp mod">
        <pc:chgData name="shock do" userId="96671919d83418a7" providerId="LiveId" clId="{C0DB0177-9773-478F-95B9-6D5E7BB6BE29}" dt="2026-10-19T15:05:14.273" v="3103" actId="113"/>
        <pc:sldMkLst>
          <pc:docMk/>
          <pc:sldMk cId="0" sldId="355"/>
        </pc:sldMkLst>
        <pc:spChg chg="mod">
          <ac:chgData name="shock do" userId="96671919d83418a7" providerId="LiveId" clId="{C0DB0177-9773-478F-95B9-6D5E7BB6BE29}" dt="2026-10-19T14:02:17.109" v="2551" actId="20577"/>
          <ac:spMkLst>
            <pc:docMk/>
            <pc:sldMk cId="0" sldId="355"/>
            <ac:spMk id="5" creationId="{3551195A-FB7E-43A1-D2FA-9F6A3667A72E}"/>
          </ac:spMkLst>
        </pc:spChg>
        <pc:spChg chg="mod">
          <ac:chgData name="shock do" userId="96671919d83418a7" providerId="LiveId" clId="{C0DB0177-9773-478F-95B9-6D5E7BB6BE29}" dt="2026-10-19T15:05:14.273" v="3103" actId="113"/>
          <ac:spMkLst>
            <pc:docMk/>
            <pc:sldMk cId="0" sldId="355"/>
            <ac:spMk id="8" creationId="{6773E7DD-E28E-D0CD-42EB-7855F3AA43DD}"/>
          </ac:spMkLst>
        </pc:spChg>
        <pc:picChg chg="add mod">
          <ac:chgData name="shock do" userId="96671919d83418a7" providerId="LiveId" clId="{C0DB0177-9773-478F-95B9-6D5E7BB6BE29}" dt="2026-10-19T15:05:11.126" v="3102" actId="1076"/>
          <ac:picMkLst>
            <pc:docMk/>
            <pc:sldMk cId="0" sldId="355"/>
            <ac:picMk id="4" creationId="{FB26E1CF-322E-0656-EFA6-6DFA62DB8343}"/>
          </ac:picMkLst>
        </pc:picChg>
      </pc:sldChg>
      <pc:sldChg chg="del">
        <pc:chgData name="shock do" userId="96671919d83418a7" providerId="LiveId" clId="{C0DB0177-9773-478F-95B9-6D5E7BB6BE29}" dt="2026-10-19T13:57:14.829" v="2376" actId="2696"/>
        <pc:sldMkLst>
          <pc:docMk/>
          <pc:sldMk cId="0" sldId="356"/>
        </pc:sldMkLst>
      </pc:sldChg>
      <pc:sldChg chg="modSp mod">
        <pc:chgData name="shock do" userId="96671919d83418a7" providerId="LiveId" clId="{C0DB0177-9773-478F-95B9-6D5E7BB6BE29}" dt="2026-10-20T01:24:27.224" v="3190" actId="20577"/>
        <pc:sldMkLst>
          <pc:docMk/>
          <pc:sldMk cId="0" sldId="357"/>
        </pc:sldMkLst>
        <pc:spChg chg="mod">
          <ac:chgData name="shock do" userId="96671919d83418a7" providerId="LiveId" clId="{C0DB0177-9773-478F-95B9-6D5E7BB6BE29}" dt="2026-10-19T14:03:23.359" v="2637" actId="20577"/>
          <ac:spMkLst>
            <pc:docMk/>
            <pc:sldMk cId="0" sldId="357"/>
            <ac:spMk id="5" creationId="{3551195A-FB7E-43A1-D2FA-9F6A3667A72E}"/>
          </ac:spMkLst>
        </pc:spChg>
        <pc:spChg chg="mod">
          <ac:chgData name="shock do" userId="96671919d83418a7" providerId="LiveId" clId="{C0DB0177-9773-478F-95B9-6D5E7BB6BE29}" dt="2026-10-20T01:24:27.224" v="3190" actId="20577"/>
          <ac:spMkLst>
            <pc:docMk/>
            <pc:sldMk cId="0" sldId="357"/>
            <ac:spMk id="8" creationId="{6773E7DD-E28E-D0CD-42EB-7855F3AA43DD}"/>
          </ac:spMkLst>
        </pc:spChg>
      </pc:sldChg>
      <pc:sldChg chg="del">
        <pc:chgData name="shock do" userId="96671919d83418a7" providerId="LiveId" clId="{C0DB0177-9773-478F-95B9-6D5E7BB6BE29}" dt="2026-10-19T14:05:15.177" v="2660" actId="2696"/>
        <pc:sldMkLst>
          <pc:docMk/>
          <pc:sldMk cId="0" sldId="358"/>
        </pc:sldMkLst>
      </pc:sldChg>
      <pc:sldChg chg="del">
        <pc:chgData name="shock do" userId="96671919d83418a7" providerId="LiveId" clId="{C0DB0177-9773-478F-95B9-6D5E7BB6BE29}" dt="2026-10-19T14:05:16.905" v="2661" actId="2696"/>
        <pc:sldMkLst>
          <pc:docMk/>
          <pc:sldMk cId="0" sldId="359"/>
        </pc:sldMkLst>
      </pc:sldChg>
      <pc:sldChg chg="modSp del mod">
        <pc:chgData name="shock do" userId="96671919d83418a7" providerId="LiveId" clId="{C0DB0177-9773-478F-95B9-6D5E7BB6BE29}" dt="2026-10-19T14:05:20.645" v="2662" actId="2696"/>
        <pc:sldMkLst>
          <pc:docMk/>
          <pc:sldMk cId="0" sldId="360"/>
        </pc:sldMkLst>
        <pc:spChg chg="mod">
          <ac:chgData name="shock do" userId="96671919d83418a7" providerId="LiveId" clId="{C0DB0177-9773-478F-95B9-6D5E7BB6BE29}" dt="2026-10-19T13:57:40.777" v="2377" actId="20577"/>
          <ac:spMkLst>
            <pc:docMk/>
            <pc:sldMk cId="0" sldId="360"/>
            <ac:spMk id="8" creationId="{6773E7DD-E28E-D0CD-42EB-7855F3AA43DD}"/>
          </ac:spMkLst>
        </pc:spChg>
      </pc:sldChg>
      <pc:sldChg chg="modSp mod">
        <pc:chgData name="shock do" userId="96671919d83418a7" providerId="LiveId" clId="{C0DB0177-9773-478F-95B9-6D5E7BB6BE29}" dt="2026-10-19T15:09:29.133" v="3126" actId="113"/>
        <pc:sldMkLst>
          <pc:docMk/>
          <pc:sldMk cId="0" sldId="361"/>
        </pc:sldMkLst>
        <pc:spChg chg="mod">
          <ac:chgData name="shock do" userId="96671919d83418a7" providerId="LiveId" clId="{C0DB0177-9773-478F-95B9-6D5E7BB6BE29}" dt="2026-10-19T14:14:41.168" v="2689" actId="20577"/>
          <ac:spMkLst>
            <pc:docMk/>
            <pc:sldMk cId="0" sldId="361"/>
            <ac:spMk id="5" creationId="{3551195A-FB7E-43A1-D2FA-9F6A3667A72E}"/>
          </ac:spMkLst>
        </pc:spChg>
        <pc:spChg chg="mod">
          <ac:chgData name="shock do" userId="96671919d83418a7" providerId="LiveId" clId="{C0DB0177-9773-478F-95B9-6D5E7BB6BE29}" dt="2026-10-19T15:09:29.133" v="3126" actId="113"/>
          <ac:spMkLst>
            <pc:docMk/>
            <pc:sldMk cId="0" sldId="361"/>
            <ac:spMk id="8" creationId="{6773E7DD-E28E-D0CD-42EB-7855F3AA43DD}"/>
          </ac:spMkLst>
        </pc:spChg>
      </pc:sldChg>
      <pc:sldChg chg="modSp mod">
        <pc:chgData name="shock do" userId="96671919d83418a7" providerId="LiveId" clId="{C0DB0177-9773-478F-95B9-6D5E7BB6BE29}" dt="2026-10-19T15:09:40.945" v="3128" actId="113"/>
        <pc:sldMkLst>
          <pc:docMk/>
          <pc:sldMk cId="0" sldId="362"/>
        </pc:sldMkLst>
        <pc:spChg chg="mod">
          <ac:chgData name="shock do" userId="96671919d83418a7" providerId="LiveId" clId="{C0DB0177-9773-478F-95B9-6D5E7BB6BE29}" dt="2026-10-19T14:17:33.921" v="2760" actId="20577"/>
          <ac:spMkLst>
            <pc:docMk/>
            <pc:sldMk cId="0" sldId="362"/>
            <ac:spMk id="5" creationId="{3551195A-FB7E-43A1-D2FA-9F6A3667A72E}"/>
          </ac:spMkLst>
        </pc:spChg>
        <pc:spChg chg="mod">
          <ac:chgData name="shock do" userId="96671919d83418a7" providerId="LiveId" clId="{C0DB0177-9773-478F-95B9-6D5E7BB6BE29}" dt="2026-10-19T15:09:40.945" v="3128" actId="113"/>
          <ac:spMkLst>
            <pc:docMk/>
            <pc:sldMk cId="0" sldId="362"/>
            <ac:spMk id="8" creationId="{6773E7DD-E28E-D0CD-42EB-7855F3AA43DD}"/>
          </ac:spMkLst>
        </pc:spChg>
      </pc:sldChg>
      <pc:sldChg chg="modSp mod">
        <pc:chgData name="shock do" userId="96671919d83418a7" providerId="LiveId" clId="{C0DB0177-9773-478F-95B9-6D5E7BB6BE29}" dt="2026-10-19T14:23:25.503" v="2821" actId="113"/>
        <pc:sldMkLst>
          <pc:docMk/>
          <pc:sldMk cId="0" sldId="363"/>
        </pc:sldMkLst>
        <pc:spChg chg="mod">
          <ac:chgData name="shock do" userId="96671919d83418a7" providerId="LiveId" clId="{C0DB0177-9773-478F-95B9-6D5E7BB6BE29}" dt="2026-10-19T14:23:25.503" v="2821" actId="113"/>
          <ac:spMkLst>
            <pc:docMk/>
            <pc:sldMk cId="0" sldId="363"/>
            <ac:spMk id="8" creationId="{6773E7DD-E28E-D0CD-42EB-7855F3AA43DD}"/>
          </ac:spMkLst>
        </pc:spChg>
      </pc:sldChg>
      <pc:sldChg chg="del">
        <pc:chgData name="shock do" userId="96671919d83418a7" providerId="LiveId" clId="{C0DB0177-9773-478F-95B9-6D5E7BB6BE29}" dt="2026-10-19T14:23:33.495" v="2822" actId="2696"/>
        <pc:sldMkLst>
          <pc:docMk/>
          <pc:sldMk cId="0" sldId="364"/>
        </pc:sldMkLst>
      </pc:sldChg>
      <pc:sldChg chg="modSp mod">
        <pc:chgData name="shock do" userId="96671919d83418a7" providerId="LiveId" clId="{C0DB0177-9773-478F-95B9-6D5E7BB6BE29}" dt="2026-10-19T14:26:39.431" v="2899" actId="20577"/>
        <pc:sldMkLst>
          <pc:docMk/>
          <pc:sldMk cId="0" sldId="365"/>
        </pc:sldMkLst>
        <pc:spChg chg="mod">
          <ac:chgData name="shock do" userId="96671919d83418a7" providerId="LiveId" clId="{C0DB0177-9773-478F-95B9-6D5E7BB6BE29}" dt="2026-10-19T14:25:16.548" v="2885" actId="6549"/>
          <ac:spMkLst>
            <pc:docMk/>
            <pc:sldMk cId="0" sldId="365"/>
            <ac:spMk id="5" creationId="{3551195A-FB7E-43A1-D2FA-9F6A3667A72E}"/>
          </ac:spMkLst>
        </pc:spChg>
        <pc:spChg chg="mod">
          <ac:chgData name="shock do" userId="96671919d83418a7" providerId="LiveId" clId="{C0DB0177-9773-478F-95B9-6D5E7BB6BE29}" dt="2026-10-19T14:26:39.431" v="2899" actId="20577"/>
          <ac:spMkLst>
            <pc:docMk/>
            <pc:sldMk cId="0" sldId="365"/>
            <ac:spMk id="8" creationId="{6773E7DD-E28E-D0CD-42EB-7855F3AA43DD}"/>
          </ac:spMkLst>
        </pc:spChg>
      </pc:sldChg>
      <pc:sldChg chg="del">
        <pc:chgData name="shock do" userId="96671919d83418a7" providerId="LiveId" clId="{C0DB0177-9773-478F-95B9-6D5E7BB6BE29}" dt="2026-10-19T14:26:44.504" v="2900" actId="2696"/>
        <pc:sldMkLst>
          <pc:docMk/>
          <pc:sldMk cId="0" sldId="366"/>
        </pc:sldMkLst>
      </pc:sldChg>
      <pc:sldChg chg="addSp modSp mod">
        <pc:chgData name="shock do" userId="96671919d83418a7" providerId="LiveId" clId="{C0DB0177-9773-478F-95B9-6D5E7BB6BE29}" dt="2026-10-19T15:10:37.431" v="3130" actId="113"/>
        <pc:sldMkLst>
          <pc:docMk/>
          <pc:sldMk cId="0" sldId="367"/>
        </pc:sldMkLst>
        <pc:spChg chg="mod">
          <ac:chgData name="shock do" userId="96671919d83418a7" providerId="LiveId" clId="{C0DB0177-9773-478F-95B9-6D5E7BB6BE29}" dt="2026-10-19T15:10:37.431" v="3130" actId="113"/>
          <ac:spMkLst>
            <pc:docMk/>
            <pc:sldMk cId="0" sldId="367"/>
            <ac:spMk id="8" creationId="{6773E7DD-E28E-D0CD-42EB-7855F3AA43DD}"/>
          </ac:spMkLst>
        </pc:spChg>
        <pc:picChg chg="add mod">
          <ac:chgData name="shock do" userId="96671919d83418a7" providerId="LiveId" clId="{C0DB0177-9773-478F-95B9-6D5E7BB6BE29}" dt="2026-10-19T15:06:12.294" v="3108" actId="1076"/>
          <ac:picMkLst>
            <pc:docMk/>
            <pc:sldMk cId="0" sldId="367"/>
            <ac:picMk id="3" creationId="{B2BF929E-2E58-57B6-C4D7-937AD63FBD58}"/>
          </ac:picMkLst>
        </pc:picChg>
      </pc:sldChg>
      <pc:sldChg chg="addSp modSp mod">
        <pc:chgData name="shock do" userId="96671919d83418a7" providerId="LiveId" clId="{C0DB0177-9773-478F-95B9-6D5E7BB6BE29}" dt="2026-10-19T15:11:00.182" v="3132" actId="113"/>
        <pc:sldMkLst>
          <pc:docMk/>
          <pc:sldMk cId="0" sldId="368"/>
        </pc:sldMkLst>
        <pc:spChg chg="mod">
          <ac:chgData name="shock do" userId="96671919d83418a7" providerId="LiveId" clId="{C0DB0177-9773-478F-95B9-6D5E7BB6BE29}" dt="2026-10-19T14:29:33.789" v="2917" actId="20577"/>
          <ac:spMkLst>
            <pc:docMk/>
            <pc:sldMk cId="0" sldId="368"/>
            <ac:spMk id="5" creationId="{3551195A-FB7E-43A1-D2FA-9F6A3667A72E}"/>
          </ac:spMkLst>
        </pc:spChg>
        <pc:spChg chg="mod">
          <ac:chgData name="shock do" userId="96671919d83418a7" providerId="LiveId" clId="{C0DB0177-9773-478F-95B9-6D5E7BB6BE29}" dt="2026-10-19T15:11:00.182" v="3132" actId="113"/>
          <ac:spMkLst>
            <pc:docMk/>
            <pc:sldMk cId="0" sldId="368"/>
            <ac:spMk id="8" creationId="{6773E7DD-E28E-D0CD-42EB-7855F3AA43DD}"/>
          </ac:spMkLst>
        </pc:spChg>
        <pc:picChg chg="add mod">
          <ac:chgData name="shock do" userId="96671919d83418a7" providerId="LiveId" clId="{C0DB0177-9773-478F-95B9-6D5E7BB6BE29}" dt="2026-10-19T15:07:09.494" v="3120" actId="1076"/>
          <ac:picMkLst>
            <pc:docMk/>
            <pc:sldMk cId="0" sldId="368"/>
            <ac:picMk id="4" creationId="{81BF629A-6FFA-821F-48F0-592114CFB4C2}"/>
          </ac:picMkLst>
        </pc:picChg>
        <pc:picChg chg="add mod">
          <ac:chgData name="shock do" userId="96671919d83418a7" providerId="LiveId" clId="{C0DB0177-9773-478F-95B9-6D5E7BB6BE29}" dt="2026-10-19T15:07:32.588" v="3124" actId="1076"/>
          <ac:picMkLst>
            <pc:docMk/>
            <pc:sldMk cId="0" sldId="368"/>
            <ac:picMk id="6" creationId="{0669DC77-48BA-7BBE-EC19-EF27CE79CEF9}"/>
          </ac:picMkLst>
        </pc:picChg>
      </pc:sldChg>
      <pc:sldChg chg="modSp add mod">
        <pc:chgData name="shock do" userId="96671919d83418a7" providerId="LiveId" clId="{C0DB0177-9773-478F-95B9-6D5E7BB6BE29}" dt="2026-10-20T01:13:14.777" v="3153" actId="20577"/>
        <pc:sldMkLst>
          <pc:docMk/>
          <pc:sldMk cId="2778489222" sldId="370"/>
        </pc:sldMkLst>
        <pc:spChg chg="mod">
          <ac:chgData name="shock do" userId="96671919d83418a7" providerId="LiveId" clId="{C0DB0177-9773-478F-95B9-6D5E7BB6BE29}" dt="2026-10-19T12:02:34.773" v="418" actId="20577"/>
          <ac:spMkLst>
            <pc:docMk/>
            <pc:sldMk cId="2778489222" sldId="370"/>
            <ac:spMk id="2" creationId="{E08582A9-8BBB-1AC7-964E-763247F810AB}"/>
          </ac:spMkLst>
        </pc:spChg>
        <pc:spChg chg="mod">
          <ac:chgData name="shock do" userId="96671919d83418a7" providerId="LiveId" clId="{C0DB0177-9773-478F-95B9-6D5E7BB6BE29}" dt="2026-10-20T01:13:14.777" v="3153" actId="20577"/>
          <ac:spMkLst>
            <pc:docMk/>
            <pc:sldMk cId="2778489222" sldId="370"/>
            <ac:spMk id="8" creationId="{300E3224-1C76-A812-B42D-DE384C06993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6A00C7-A99F-4CEE-8C7D-BAA301E7D8C2}" type="datetimeFigureOut">
              <a:rPr lang="zh-CN" altLang="en-US" smtClean="0"/>
              <a:t>2026/10/20</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4B019E-6BFC-4489-B3B3-8F86E8B62B87}" type="slidenum">
              <a:rPr lang="zh-CN" altLang="en-US" smtClean="0"/>
              <a:t>‹#›</a:t>
            </a:fld>
            <a:endParaRPr lang="zh-CN" altLang="en-US"/>
          </a:p>
        </p:txBody>
      </p:sp>
    </p:spTree>
    <p:extLst>
      <p:ext uri="{BB962C8B-B14F-4D97-AF65-F5344CB8AC3E}">
        <p14:creationId xmlns:p14="http://schemas.microsoft.com/office/powerpoint/2010/main" val="10661099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1915253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64B019E-6BFC-4489-B3B3-8F86E8B62B87}" type="slidenum">
              <a:rPr lang="zh-CN" altLang="en-US" smtClean="0"/>
              <a:t>31</a:t>
            </a:fld>
            <a:endParaRPr lang="zh-CN" altLang="en-US"/>
          </a:p>
        </p:txBody>
      </p:sp>
    </p:spTree>
    <p:extLst>
      <p:ext uri="{BB962C8B-B14F-4D97-AF65-F5344CB8AC3E}">
        <p14:creationId xmlns:p14="http://schemas.microsoft.com/office/powerpoint/2010/main" val="32919689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48D75D8-EFB1-6222-52EA-D507A59F6C81}"/>
              </a:ext>
            </a:extLst>
          </p:cNvPr>
          <p:cNvSpPr>
            <a:spLocks noGrp="1"/>
          </p:cNvSpPr>
          <p:nvPr>
            <p:ph type="ctrTitle"/>
          </p:nvPr>
        </p:nvSpPr>
        <p:spPr>
          <a:xfrm>
            <a:off x="1143000" y="1122363"/>
            <a:ext cx="6858000" cy="2387600"/>
          </a:xfrm>
        </p:spPr>
        <p:txBody>
          <a:bodyPr anchor="b"/>
          <a:lstStyle>
            <a:lvl1pPr algn="ctr">
              <a:buNone/>
              <a:defRPr sz="6000"/>
            </a:lvl1pPr>
          </a:lstStyle>
          <a:p>
            <a:r>
              <a:t>单击此处编辑母版标题样式</a:t>
            </a:r>
          </a:p>
        </p:txBody>
      </p:sp>
      <p:sp>
        <p:nvSpPr>
          <p:cNvPr id="3" name="副标题 2">
            <a:extLst>
              <a:ext uri="{FF2B5EF4-FFF2-40B4-BE49-F238E27FC236}">
                <a16:creationId xmlns:a16="http://schemas.microsoft.com/office/drawing/2014/main" id="{541471C4-A5D8-6C20-EF11-073B934160C1}"/>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t>单击此处编辑母版副标题样式</a:t>
            </a:r>
          </a:p>
        </p:txBody>
      </p:sp>
      <p:sp>
        <p:nvSpPr>
          <p:cNvPr id="4" name="日期占位符 3">
            <a:extLst>
              <a:ext uri="{FF2B5EF4-FFF2-40B4-BE49-F238E27FC236}">
                <a16:creationId xmlns:a16="http://schemas.microsoft.com/office/drawing/2014/main" id="{7793F426-F642-81D8-7D36-76C422C64E26}"/>
              </a:ext>
            </a:extLst>
          </p:cNvPr>
          <p:cNvSpPr>
            <a:spLocks noGrp="1"/>
          </p:cNvSpPr>
          <p:nvPr>
            <p:ph type="dt" idx="10"/>
          </p:nvPr>
        </p:nvSpPr>
        <p:spPr/>
        <p:txBody>
          <a:bodyPr/>
          <a:lstStyle>
            <a:lvl1pPr>
              <a:buNone/>
              <a:defRPr/>
            </a:lvl1pPr>
          </a:lstStyle>
          <a:p>
            <a:endParaRPr/>
          </a:p>
        </p:txBody>
      </p:sp>
      <p:sp>
        <p:nvSpPr>
          <p:cNvPr id="5" name="页脚占位符 4">
            <a:extLst>
              <a:ext uri="{FF2B5EF4-FFF2-40B4-BE49-F238E27FC236}">
                <a16:creationId xmlns:a16="http://schemas.microsoft.com/office/drawing/2014/main" id="{2E58FCF2-AC64-4F88-C792-E85BDFDF4AE8}"/>
              </a:ext>
            </a:extLst>
          </p:cNvPr>
          <p:cNvSpPr>
            <a:spLocks noGrp="1"/>
          </p:cNvSpPr>
          <p:nvPr>
            <p:ph type="ftr" idx="11"/>
          </p:nvPr>
        </p:nvSpPr>
        <p:spPr/>
        <p:txBody>
          <a:bodyPr/>
          <a:lstStyle>
            <a:lvl1pPr>
              <a:buNone/>
              <a:defRPr/>
            </a:lvl1pPr>
          </a:lstStyle>
          <a:p>
            <a:endParaRPr/>
          </a:p>
        </p:txBody>
      </p:sp>
      <p:sp>
        <p:nvSpPr>
          <p:cNvPr id="6" name="灯片编号占位符 5">
            <a:extLst>
              <a:ext uri="{FF2B5EF4-FFF2-40B4-BE49-F238E27FC236}">
                <a16:creationId xmlns:a16="http://schemas.microsoft.com/office/drawing/2014/main" id="{20D3E087-DBC7-382F-2D89-6E416455B8E1}"/>
              </a:ext>
            </a:extLst>
          </p:cNvPr>
          <p:cNvSpPr>
            <a:spLocks noGrp="1"/>
          </p:cNvSpPr>
          <p:nvPr>
            <p:ph type="sldNum" idx="12"/>
          </p:nvPr>
        </p:nvSpPr>
        <p:spPr/>
        <p:txBody>
          <a:bodyPr/>
          <a:lstStyle>
            <a:lvl1pPr>
              <a:buNone/>
              <a:defRPr/>
            </a:lvl1pPr>
          </a:lstStyle>
          <a:p>
            <a:fld id="{6D9A0687-12FE-4CDC-8430-8246FF057F34}"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EFC0026-BB01-7848-CE7C-103498DA57CC}"/>
              </a:ext>
            </a:extLst>
          </p:cNvPr>
          <p:cNvSpPr>
            <a:spLocks noGrp="1"/>
          </p:cNvSpPr>
          <p:nvPr>
            <p:ph type="title"/>
          </p:nvPr>
        </p:nvSpPr>
        <p:spPr/>
        <p:txBody>
          <a:bodyPr/>
          <a:lstStyle/>
          <a:p>
            <a:r>
              <a:t>单击此处编辑母版标题样式</a:t>
            </a:r>
          </a:p>
        </p:txBody>
      </p:sp>
      <p:sp>
        <p:nvSpPr>
          <p:cNvPr id="3" name="内容占位符 2">
            <a:extLst>
              <a:ext uri="{FF2B5EF4-FFF2-40B4-BE49-F238E27FC236}">
                <a16:creationId xmlns:a16="http://schemas.microsoft.com/office/drawing/2014/main" id="{6E40AD12-9F2F-8816-C8F3-7E2A94CE879D}"/>
              </a:ext>
            </a:extLst>
          </p:cNvPr>
          <p:cNvSpPr>
            <a:spLocks noGrp="1"/>
          </p:cNvSpPr>
          <p:nvPr>
            <p:ph idx="1"/>
          </p:nvPr>
        </p:nvSpPr>
        <p:spPr/>
        <p:txBody>
          <a:bodyPr/>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4" name="日期占位符 3">
            <a:extLst>
              <a:ext uri="{FF2B5EF4-FFF2-40B4-BE49-F238E27FC236}">
                <a16:creationId xmlns:a16="http://schemas.microsoft.com/office/drawing/2014/main" id="{0122B527-62D6-689E-DB35-DA0FC8A2F6CD}"/>
              </a:ext>
            </a:extLst>
          </p:cNvPr>
          <p:cNvSpPr>
            <a:spLocks noGrp="1"/>
          </p:cNvSpPr>
          <p:nvPr>
            <p:ph type="dt" idx="10"/>
          </p:nvPr>
        </p:nvSpPr>
        <p:spPr/>
        <p:txBody>
          <a:bodyPr/>
          <a:lstStyle>
            <a:lvl1pPr>
              <a:buNone/>
              <a:defRPr/>
            </a:lvl1pPr>
          </a:lstStyle>
          <a:p>
            <a:endParaRPr/>
          </a:p>
        </p:txBody>
      </p:sp>
      <p:sp>
        <p:nvSpPr>
          <p:cNvPr id="5" name="页脚占位符 4">
            <a:extLst>
              <a:ext uri="{FF2B5EF4-FFF2-40B4-BE49-F238E27FC236}">
                <a16:creationId xmlns:a16="http://schemas.microsoft.com/office/drawing/2014/main" id="{567BF0E3-B354-3F77-87CD-9F3D934379A4}"/>
              </a:ext>
            </a:extLst>
          </p:cNvPr>
          <p:cNvSpPr>
            <a:spLocks noGrp="1"/>
          </p:cNvSpPr>
          <p:nvPr>
            <p:ph type="ftr" idx="11"/>
          </p:nvPr>
        </p:nvSpPr>
        <p:spPr/>
        <p:txBody>
          <a:bodyPr/>
          <a:lstStyle>
            <a:lvl1pPr>
              <a:buNone/>
              <a:defRPr/>
            </a:lvl1pPr>
          </a:lstStyle>
          <a:p>
            <a:endParaRPr/>
          </a:p>
        </p:txBody>
      </p:sp>
      <p:sp>
        <p:nvSpPr>
          <p:cNvPr id="6" name="灯片编号占位符 5">
            <a:extLst>
              <a:ext uri="{FF2B5EF4-FFF2-40B4-BE49-F238E27FC236}">
                <a16:creationId xmlns:a16="http://schemas.microsoft.com/office/drawing/2014/main" id="{1CFF841D-26C1-9F84-AD39-FF64273F0334}"/>
              </a:ext>
            </a:extLst>
          </p:cNvPr>
          <p:cNvSpPr>
            <a:spLocks noGrp="1"/>
          </p:cNvSpPr>
          <p:nvPr>
            <p:ph type="sldNum" idx="12"/>
          </p:nvPr>
        </p:nvSpPr>
        <p:spPr/>
        <p:txBody>
          <a:bodyPr/>
          <a:lstStyle>
            <a:lvl1pPr>
              <a:buNone/>
              <a:defRPr/>
            </a:lvl1pPr>
          </a:lstStyle>
          <a:p>
            <a:fld id="{DA3C902E-B5FE-4317-A3C6-77CE16C9C7C7}"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E5DC68C-4951-6A97-CD13-766C9EA76E5C}"/>
              </a:ext>
            </a:extLst>
          </p:cNvPr>
          <p:cNvSpPr>
            <a:spLocks noGrp="1"/>
          </p:cNvSpPr>
          <p:nvPr>
            <p:ph type="title"/>
          </p:nvPr>
        </p:nvSpPr>
        <p:spPr>
          <a:xfrm>
            <a:off x="623888" y="1709738"/>
            <a:ext cx="7886700" cy="2852737"/>
          </a:xfrm>
        </p:spPr>
        <p:txBody>
          <a:bodyPr anchor="b"/>
          <a:lstStyle>
            <a:lvl1pPr>
              <a:buNone/>
              <a:defRPr sz="6000"/>
            </a:lvl1pPr>
          </a:lstStyle>
          <a:p>
            <a:r>
              <a:t>单击此处编辑母版标题样式</a:t>
            </a:r>
          </a:p>
        </p:txBody>
      </p:sp>
      <p:sp>
        <p:nvSpPr>
          <p:cNvPr id="3" name="文本占位符 2">
            <a:extLst>
              <a:ext uri="{FF2B5EF4-FFF2-40B4-BE49-F238E27FC236}">
                <a16:creationId xmlns:a16="http://schemas.microsoft.com/office/drawing/2014/main" id="{342677CD-D356-5D44-4973-D19491F1F789}"/>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buNone/>
            </a:pPr>
            <a:r>
              <a:t>单击此处编辑母版文本样式</a:t>
            </a:r>
          </a:p>
        </p:txBody>
      </p:sp>
      <p:sp>
        <p:nvSpPr>
          <p:cNvPr id="4" name="日期占位符 3">
            <a:extLst>
              <a:ext uri="{FF2B5EF4-FFF2-40B4-BE49-F238E27FC236}">
                <a16:creationId xmlns:a16="http://schemas.microsoft.com/office/drawing/2014/main" id="{53278953-B761-F3B6-1B96-C9CD61DF663D}"/>
              </a:ext>
            </a:extLst>
          </p:cNvPr>
          <p:cNvSpPr>
            <a:spLocks noGrp="1"/>
          </p:cNvSpPr>
          <p:nvPr>
            <p:ph type="dt" idx="10"/>
          </p:nvPr>
        </p:nvSpPr>
        <p:spPr/>
        <p:txBody>
          <a:bodyPr/>
          <a:lstStyle>
            <a:lvl1pPr>
              <a:buNone/>
              <a:defRPr/>
            </a:lvl1pPr>
          </a:lstStyle>
          <a:p>
            <a:endParaRPr/>
          </a:p>
        </p:txBody>
      </p:sp>
      <p:sp>
        <p:nvSpPr>
          <p:cNvPr id="5" name="页脚占位符 4">
            <a:extLst>
              <a:ext uri="{FF2B5EF4-FFF2-40B4-BE49-F238E27FC236}">
                <a16:creationId xmlns:a16="http://schemas.microsoft.com/office/drawing/2014/main" id="{2C0D4EFB-AF22-0C3C-78DD-8715AE93C1B2}"/>
              </a:ext>
            </a:extLst>
          </p:cNvPr>
          <p:cNvSpPr>
            <a:spLocks noGrp="1"/>
          </p:cNvSpPr>
          <p:nvPr>
            <p:ph type="ftr" idx="11"/>
          </p:nvPr>
        </p:nvSpPr>
        <p:spPr/>
        <p:txBody>
          <a:bodyPr/>
          <a:lstStyle>
            <a:lvl1pPr>
              <a:buNone/>
              <a:defRPr/>
            </a:lvl1pPr>
          </a:lstStyle>
          <a:p>
            <a:endParaRPr/>
          </a:p>
        </p:txBody>
      </p:sp>
      <p:sp>
        <p:nvSpPr>
          <p:cNvPr id="6" name="灯片编号占位符 5">
            <a:extLst>
              <a:ext uri="{FF2B5EF4-FFF2-40B4-BE49-F238E27FC236}">
                <a16:creationId xmlns:a16="http://schemas.microsoft.com/office/drawing/2014/main" id="{1D607E98-2D0D-9704-8BB3-15E893418047}"/>
              </a:ext>
            </a:extLst>
          </p:cNvPr>
          <p:cNvSpPr>
            <a:spLocks noGrp="1"/>
          </p:cNvSpPr>
          <p:nvPr>
            <p:ph type="sldNum" idx="12"/>
          </p:nvPr>
        </p:nvSpPr>
        <p:spPr/>
        <p:txBody>
          <a:bodyPr/>
          <a:lstStyle>
            <a:lvl1pPr>
              <a:buNone/>
              <a:defRPr/>
            </a:lvl1pPr>
          </a:lstStyle>
          <a:p>
            <a:fld id="{D530D7F4-4CC2-4BBC-AEBA-60D721965176}"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F74318-1182-6632-02FE-DE220FAC7080}"/>
              </a:ext>
            </a:extLst>
          </p:cNvPr>
          <p:cNvSpPr>
            <a:spLocks noGrp="1"/>
          </p:cNvSpPr>
          <p:nvPr>
            <p:ph type="title"/>
          </p:nvPr>
        </p:nvSpPr>
        <p:spPr/>
        <p:txBody>
          <a:bodyPr/>
          <a:lstStyle/>
          <a:p>
            <a:r>
              <a:t>单击此处编辑母版标题样式</a:t>
            </a:r>
          </a:p>
        </p:txBody>
      </p:sp>
      <p:sp>
        <p:nvSpPr>
          <p:cNvPr id="3" name="内容占位符 2">
            <a:extLst>
              <a:ext uri="{FF2B5EF4-FFF2-40B4-BE49-F238E27FC236}">
                <a16:creationId xmlns:a16="http://schemas.microsoft.com/office/drawing/2014/main" id="{C7DBAB97-9ED7-9841-55EC-28397ED7E688}"/>
              </a:ext>
            </a:extLst>
          </p:cNvPr>
          <p:cNvSpPr>
            <a:spLocks noGrp="1"/>
          </p:cNvSpPr>
          <p:nvPr>
            <p:ph idx="1"/>
          </p:nvPr>
        </p:nvSpPr>
        <p:spPr>
          <a:xfrm>
            <a:off x="457200" y="1600200"/>
            <a:ext cx="4038600" cy="4525963"/>
          </a:xfrm>
        </p:spPr>
        <p:txBody>
          <a:bodyPr/>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4" name="内容占位符 3">
            <a:extLst>
              <a:ext uri="{FF2B5EF4-FFF2-40B4-BE49-F238E27FC236}">
                <a16:creationId xmlns:a16="http://schemas.microsoft.com/office/drawing/2014/main" id="{D83EFCD3-0D04-AC38-FDF6-DCF01FAD30FA}"/>
              </a:ext>
            </a:extLst>
          </p:cNvPr>
          <p:cNvSpPr>
            <a:spLocks noGrp="1"/>
          </p:cNvSpPr>
          <p:nvPr>
            <p:ph idx="2"/>
          </p:nvPr>
        </p:nvSpPr>
        <p:spPr>
          <a:xfrm>
            <a:off x="4648200" y="1600200"/>
            <a:ext cx="4038600" cy="4525963"/>
          </a:xfrm>
        </p:spPr>
        <p:txBody>
          <a:bodyPr/>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5" name="日期占位符 4">
            <a:extLst>
              <a:ext uri="{FF2B5EF4-FFF2-40B4-BE49-F238E27FC236}">
                <a16:creationId xmlns:a16="http://schemas.microsoft.com/office/drawing/2014/main" id="{FC04CA9D-0C89-D3DD-0FC6-B5E88898286C}"/>
              </a:ext>
            </a:extLst>
          </p:cNvPr>
          <p:cNvSpPr>
            <a:spLocks noGrp="1"/>
          </p:cNvSpPr>
          <p:nvPr>
            <p:ph type="dt" idx="10"/>
          </p:nvPr>
        </p:nvSpPr>
        <p:spPr/>
        <p:txBody>
          <a:bodyPr/>
          <a:lstStyle>
            <a:lvl1pPr>
              <a:buNone/>
              <a:defRPr/>
            </a:lvl1pPr>
          </a:lstStyle>
          <a:p>
            <a:endParaRPr/>
          </a:p>
        </p:txBody>
      </p:sp>
      <p:sp>
        <p:nvSpPr>
          <p:cNvPr id="6" name="页脚占位符 5">
            <a:extLst>
              <a:ext uri="{FF2B5EF4-FFF2-40B4-BE49-F238E27FC236}">
                <a16:creationId xmlns:a16="http://schemas.microsoft.com/office/drawing/2014/main" id="{D6F14FA1-738F-E5BD-BA0F-4E167BC1CFFF}"/>
              </a:ext>
            </a:extLst>
          </p:cNvPr>
          <p:cNvSpPr>
            <a:spLocks noGrp="1"/>
          </p:cNvSpPr>
          <p:nvPr>
            <p:ph type="ftr" idx="11"/>
          </p:nvPr>
        </p:nvSpPr>
        <p:spPr/>
        <p:txBody>
          <a:bodyPr/>
          <a:lstStyle>
            <a:lvl1pPr>
              <a:buNone/>
              <a:defRPr/>
            </a:lvl1pPr>
          </a:lstStyle>
          <a:p>
            <a:endParaRPr/>
          </a:p>
        </p:txBody>
      </p:sp>
      <p:sp>
        <p:nvSpPr>
          <p:cNvPr id="7" name="灯片编号占位符 6">
            <a:extLst>
              <a:ext uri="{FF2B5EF4-FFF2-40B4-BE49-F238E27FC236}">
                <a16:creationId xmlns:a16="http://schemas.microsoft.com/office/drawing/2014/main" id="{A5B94247-5781-8D64-E922-63DE6F06CE0C}"/>
              </a:ext>
            </a:extLst>
          </p:cNvPr>
          <p:cNvSpPr>
            <a:spLocks noGrp="1"/>
          </p:cNvSpPr>
          <p:nvPr>
            <p:ph type="sldNum" idx="12"/>
          </p:nvPr>
        </p:nvSpPr>
        <p:spPr/>
        <p:txBody>
          <a:bodyPr/>
          <a:lstStyle>
            <a:lvl1pPr>
              <a:buNone/>
              <a:defRPr/>
            </a:lvl1pPr>
          </a:lstStyle>
          <a:p>
            <a:fld id="{943E1FC0-DDA3-4BA6-AA07-57D0022F18B7}"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8B543F-75C6-AA71-EF87-EF9173081D00}"/>
              </a:ext>
            </a:extLst>
          </p:cNvPr>
          <p:cNvSpPr>
            <a:spLocks noGrp="1"/>
          </p:cNvSpPr>
          <p:nvPr>
            <p:ph type="title"/>
          </p:nvPr>
        </p:nvSpPr>
        <p:spPr>
          <a:xfrm>
            <a:off x="630238" y="365125"/>
            <a:ext cx="7886700" cy="1325563"/>
          </a:xfrm>
        </p:spPr>
        <p:txBody>
          <a:bodyPr/>
          <a:lstStyle/>
          <a:p>
            <a:r>
              <a:t>单击此处编辑母版标题样式</a:t>
            </a:r>
          </a:p>
        </p:txBody>
      </p:sp>
      <p:sp>
        <p:nvSpPr>
          <p:cNvPr id="3" name="文本占位符 2">
            <a:extLst>
              <a:ext uri="{FF2B5EF4-FFF2-40B4-BE49-F238E27FC236}">
                <a16:creationId xmlns:a16="http://schemas.microsoft.com/office/drawing/2014/main" id="{1D4B7778-A8A9-EE7F-7968-12C195AA6B60}"/>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单击此处编辑母版文本样式</a:t>
            </a:r>
          </a:p>
        </p:txBody>
      </p:sp>
      <p:sp>
        <p:nvSpPr>
          <p:cNvPr id="4" name="内容占位符 3">
            <a:extLst>
              <a:ext uri="{FF2B5EF4-FFF2-40B4-BE49-F238E27FC236}">
                <a16:creationId xmlns:a16="http://schemas.microsoft.com/office/drawing/2014/main" id="{6E8C8A2B-0B3E-0A2B-A6F1-DBAB2C5C1C24}"/>
              </a:ext>
            </a:extLst>
          </p:cNvPr>
          <p:cNvSpPr>
            <a:spLocks noGrp="1"/>
          </p:cNvSpPr>
          <p:nvPr>
            <p:ph idx="2"/>
          </p:nvPr>
        </p:nvSpPr>
        <p:spPr>
          <a:xfrm>
            <a:off x="630238" y="2505075"/>
            <a:ext cx="3868737" cy="3684588"/>
          </a:xfrm>
        </p:spPr>
        <p:txBody>
          <a:bodyPr/>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5" name="文本占位符 4">
            <a:extLst>
              <a:ext uri="{FF2B5EF4-FFF2-40B4-BE49-F238E27FC236}">
                <a16:creationId xmlns:a16="http://schemas.microsoft.com/office/drawing/2014/main" id="{71DD9BD3-BAFC-5BEF-589E-7672B4F7272C}"/>
              </a:ext>
            </a:extLst>
          </p:cNvPr>
          <p:cNvSpPr>
            <a:spLocks noGrp="1"/>
          </p:cNvSpPr>
          <p:nvPr>
            <p:ph type="body"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单击此处编辑母版文本样式</a:t>
            </a:r>
          </a:p>
        </p:txBody>
      </p:sp>
      <p:sp>
        <p:nvSpPr>
          <p:cNvPr id="6" name="内容占位符 5">
            <a:extLst>
              <a:ext uri="{FF2B5EF4-FFF2-40B4-BE49-F238E27FC236}">
                <a16:creationId xmlns:a16="http://schemas.microsoft.com/office/drawing/2014/main" id="{458D7F70-CB56-3A86-90B9-5C26B9EAA170}"/>
              </a:ext>
            </a:extLst>
          </p:cNvPr>
          <p:cNvSpPr>
            <a:spLocks noGrp="1"/>
          </p:cNvSpPr>
          <p:nvPr>
            <p:ph idx="4"/>
          </p:nvPr>
        </p:nvSpPr>
        <p:spPr>
          <a:xfrm>
            <a:off x="4629150" y="2505075"/>
            <a:ext cx="3887788" cy="3684588"/>
          </a:xfrm>
        </p:spPr>
        <p:txBody>
          <a:bodyPr/>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7" name="日期占位符 6">
            <a:extLst>
              <a:ext uri="{FF2B5EF4-FFF2-40B4-BE49-F238E27FC236}">
                <a16:creationId xmlns:a16="http://schemas.microsoft.com/office/drawing/2014/main" id="{B4935202-7A56-38A0-9834-C9AE0B1F31EF}"/>
              </a:ext>
            </a:extLst>
          </p:cNvPr>
          <p:cNvSpPr>
            <a:spLocks noGrp="1"/>
          </p:cNvSpPr>
          <p:nvPr>
            <p:ph type="dt" idx="10"/>
          </p:nvPr>
        </p:nvSpPr>
        <p:spPr/>
        <p:txBody>
          <a:bodyPr/>
          <a:lstStyle>
            <a:lvl1pPr>
              <a:buNone/>
              <a:defRPr/>
            </a:lvl1pPr>
          </a:lstStyle>
          <a:p>
            <a:endParaRPr/>
          </a:p>
        </p:txBody>
      </p:sp>
      <p:sp>
        <p:nvSpPr>
          <p:cNvPr id="8" name="页脚占位符 7">
            <a:extLst>
              <a:ext uri="{FF2B5EF4-FFF2-40B4-BE49-F238E27FC236}">
                <a16:creationId xmlns:a16="http://schemas.microsoft.com/office/drawing/2014/main" id="{53B603ED-039D-EB0C-5A24-C583B7279F26}"/>
              </a:ext>
            </a:extLst>
          </p:cNvPr>
          <p:cNvSpPr>
            <a:spLocks noGrp="1"/>
          </p:cNvSpPr>
          <p:nvPr>
            <p:ph type="ftr" idx="11"/>
          </p:nvPr>
        </p:nvSpPr>
        <p:spPr/>
        <p:txBody>
          <a:bodyPr/>
          <a:lstStyle>
            <a:lvl1pPr>
              <a:buNone/>
              <a:defRPr/>
            </a:lvl1pPr>
          </a:lstStyle>
          <a:p>
            <a:endParaRPr/>
          </a:p>
        </p:txBody>
      </p:sp>
      <p:sp>
        <p:nvSpPr>
          <p:cNvPr id="9" name="灯片编号占位符 8">
            <a:extLst>
              <a:ext uri="{FF2B5EF4-FFF2-40B4-BE49-F238E27FC236}">
                <a16:creationId xmlns:a16="http://schemas.microsoft.com/office/drawing/2014/main" id="{59936389-D9B1-36B6-9C06-414F395DF853}"/>
              </a:ext>
            </a:extLst>
          </p:cNvPr>
          <p:cNvSpPr>
            <a:spLocks noGrp="1"/>
          </p:cNvSpPr>
          <p:nvPr>
            <p:ph type="sldNum" idx="12"/>
          </p:nvPr>
        </p:nvSpPr>
        <p:spPr/>
        <p:txBody>
          <a:bodyPr/>
          <a:lstStyle>
            <a:lvl1pPr>
              <a:buNone/>
              <a:defRPr/>
            </a:lvl1pPr>
          </a:lstStyle>
          <a:p>
            <a:fld id="{43EF305E-ECF7-4093-90D1-9A82DB5A2845}"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1033205-3183-FDA2-DF10-69D4FC55C899}"/>
              </a:ext>
            </a:extLst>
          </p:cNvPr>
          <p:cNvSpPr>
            <a:spLocks noGrp="1"/>
          </p:cNvSpPr>
          <p:nvPr>
            <p:ph type="title"/>
          </p:nvPr>
        </p:nvSpPr>
        <p:spPr/>
        <p:txBody>
          <a:bodyPr/>
          <a:lstStyle/>
          <a:p>
            <a:r>
              <a:t>单击此处编辑母版标题样式</a:t>
            </a:r>
          </a:p>
        </p:txBody>
      </p:sp>
      <p:sp>
        <p:nvSpPr>
          <p:cNvPr id="3" name="日期占位符 2">
            <a:extLst>
              <a:ext uri="{FF2B5EF4-FFF2-40B4-BE49-F238E27FC236}">
                <a16:creationId xmlns:a16="http://schemas.microsoft.com/office/drawing/2014/main" id="{8FF6CE22-E1D4-A53A-D69F-597F5996DDB4}"/>
              </a:ext>
            </a:extLst>
          </p:cNvPr>
          <p:cNvSpPr>
            <a:spLocks noGrp="1"/>
          </p:cNvSpPr>
          <p:nvPr>
            <p:ph type="dt" idx="10"/>
          </p:nvPr>
        </p:nvSpPr>
        <p:spPr/>
        <p:txBody>
          <a:bodyPr/>
          <a:lstStyle>
            <a:lvl1pPr>
              <a:buNone/>
              <a:defRPr/>
            </a:lvl1pPr>
          </a:lstStyle>
          <a:p>
            <a:endParaRPr/>
          </a:p>
        </p:txBody>
      </p:sp>
      <p:sp>
        <p:nvSpPr>
          <p:cNvPr id="4" name="页脚占位符 3">
            <a:extLst>
              <a:ext uri="{FF2B5EF4-FFF2-40B4-BE49-F238E27FC236}">
                <a16:creationId xmlns:a16="http://schemas.microsoft.com/office/drawing/2014/main" id="{3238C5DD-2FED-CDAA-E2FE-8AD7E9E9533E}"/>
              </a:ext>
            </a:extLst>
          </p:cNvPr>
          <p:cNvSpPr>
            <a:spLocks noGrp="1"/>
          </p:cNvSpPr>
          <p:nvPr>
            <p:ph type="ftr" idx="11"/>
          </p:nvPr>
        </p:nvSpPr>
        <p:spPr/>
        <p:txBody>
          <a:bodyPr/>
          <a:lstStyle>
            <a:lvl1pPr>
              <a:buNone/>
              <a:defRPr/>
            </a:lvl1pPr>
          </a:lstStyle>
          <a:p>
            <a:endParaRPr/>
          </a:p>
        </p:txBody>
      </p:sp>
      <p:sp>
        <p:nvSpPr>
          <p:cNvPr id="5" name="灯片编号占位符 4">
            <a:extLst>
              <a:ext uri="{FF2B5EF4-FFF2-40B4-BE49-F238E27FC236}">
                <a16:creationId xmlns:a16="http://schemas.microsoft.com/office/drawing/2014/main" id="{767620E8-5CAB-2F3B-B657-EF77F293E7FB}"/>
              </a:ext>
            </a:extLst>
          </p:cNvPr>
          <p:cNvSpPr>
            <a:spLocks noGrp="1"/>
          </p:cNvSpPr>
          <p:nvPr>
            <p:ph type="sldNum" idx="12"/>
          </p:nvPr>
        </p:nvSpPr>
        <p:spPr/>
        <p:txBody>
          <a:bodyPr/>
          <a:lstStyle>
            <a:lvl1pPr>
              <a:buNone/>
              <a:defRPr/>
            </a:lvl1pPr>
          </a:lstStyle>
          <a:p>
            <a:fld id="{18E72E1B-9B98-4C65-B60F-66AF3599F7D3}" type="slidenum">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4A40EFFF-A589-7F8E-709B-37FC19317586}"/>
              </a:ext>
            </a:extLst>
          </p:cNvPr>
          <p:cNvSpPr>
            <a:spLocks noGrp="1"/>
          </p:cNvSpPr>
          <p:nvPr>
            <p:ph type="dt" idx="10"/>
          </p:nvPr>
        </p:nvSpPr>
        <p:spPr/>
        <p:txBody>
          <a:bodyPr/>
          <a:lstStyle>
            <a:lvl1pPr>
              <a:buNone/>
              <a:defRPr/>
            </a:lvl1pPr>
          </a:lstStyle>
          <a:p>
            <a:endParaRPr/>
          </a:p>
        </p:txBody>
      </p:sp>
      <p:sp>
        <p:nvSpPr>
          <p:cNvPr id="3" name="页脚占位符 2">
            <a:extLst>
              <a:ext uri="{FF2B5EF4-FFF2-40B4-BE49-F238E27FC236}">
                <a16:creationId xmlns:a16="http://schemas.microsoft.com/office/drawing/2014/main" id="{BD3BFB34-D5C0-84A3-BA96-A7B1EF182C80}"/>
              </a:ext>
            </a:extLst>
          </p:cNvPr>
          <p:cNvSpPr>
            <a:spLocks noGrp="1"/>
          </p:cNvSpPr>
          <p:nvPr>
            <p:ph type="ftr" idx="11"/>
          </p:nvPr>
        </p:nvSpPr>
        <p:spPr/>
        <p:txBody>
          <a:bodyPr/>
          <a:lstStyle>
            <a:lvl1pPr>
              <a:buNone/>
              <a:defRPr/>
            </a:lvl1pPr>
          </a:lstStyle>
          <a:p>
            <a:endParaRPr/>
          </a:p>
        </p:txBody>
      </p:sp>
      <p:sp>
        <p:nvSpPr>
          <p:cNvPr id="4" name="灯片编号占位符 3">
            <a:extLst>
              <a:ext uri="{FF2B5EF4-FFF2-40B4-BE49-F238E27FC236}">
                <a16:creationId xmlns:a16="http://schemas.microsoft.com/office/drawing/2014/main" id="{23F9BFBB-345A-724F-9B7D-E69E36F5F602}"/>
              </a:ext>
            </a:extLst>
          </p:cNvPr>
          <p:cNvSpPr>
            <a:spLocks noGrp="1"/>
          </p:cNvSpPr>
          <p:nvPr>
            <p:ph type="sldNum" idx="12"/>
          </p:nvPr>
        </p:nvSpPr>
        <p:spPr/>
        <p:txBody>
          <a:bodyPr/>
          <a:lstStyle>
            <a:lvl1pPr>
              <a:buNone/>
              <a:defRPr/>
            </a:lvl1pPr>
          </a:lstStyle>
          <a:p>
            <a:fld id="{4E1680C8-C641-48DF-8DE2-2C46E2AD2ED4}" type="slidenum">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A2A76F8-B01A-DA81-3A36-449DEBAD614C}"/>
              </a:ext>
            </a:extLst>
          </p:cNvPr>
          <p:cNvSpPr>
            <a:spLocks noGrp="1"/>
          </p:cNvSpPr>
          <p:nvPr>
            <p:ph type="title"/>
          </p:nvPr>
        </p:nvSpPr>
        <p:spPr>
          <a:xfrm>
            <a:off x="630238" y="457200"/>
            <a:ext cx="2949575" cy="1600200"/>
          </a:xfrm>
        </p:spPr>
        <p:txBody>
          <a:bodyPr anchor="b"/>
          <a:lstStyle>
            <a:lvl1pPr>
              <a:buNone/>
              <a:defRPr sz="3200"/>
            </a:lvl1pPr>
          </a:lstStyle>
          <a:p>
            <a:r>
              <a:t>单击此处编辑母版标题样式</a:t>
            </a:r>
          </a:p>
        </p:txBody>
      </p:sp>
      <p:sp>
        <p:nvSpPr>
          <p:cNvPr id="3" name="内容占位符 2">
            <a:extLst>
              <a:ext uri="{FF2B5EF4-FFF2-40B4-BE49-F238E27FC236}">
                <a16:creationId xmlns:a16="http://schemas.microsoft.com/office/drawing/2014/main" id="{30D7F0CC-B9C0-89DF-7E95-09F342B1D0B9}"/>
              </a:ext>
            </a:extLst>
          </p:cNvPr>
          <p:cNvSpPr>
            <a:spLocks noGrp="1"/>
          </p:cNvSpPr>
          <p:nvPr>
            <p:ph idx="1"/>
          </p:nvPr>
        </p:nvSpPr>
        <p:spPr>
          <a:xfrm>
            <a:off x="3887788" y="987425"/>
            <a:ext cx="4629150" cy="4873625"/>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4" name="文本占位符 3">
            <a:extLst>
              <a:ext uri="{FF2B5EF4-FFF2-40B4-BE49-F238E27FC236}">
                <a16:creationId xmlns:a16="http://schemas.microsoft.com/office/drawing/2014/main" id="{EBA57164-B352-5EC9-E7D6-2B2EB0CF9BF5}"/>
              </a:ext>
            </a:extLst>
          </p:cNvPr>
          <p:cNvSpPr>
            <a:spLocks noGrp="1"/>
          </p:cNvSpPr>
          <p:nvPr>
            <p:ph type="body"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buNone/>
            </a:pPr>
            <a:r>
              <a:t>单击此处编辑母版文本样式</a:t>
            </a:r>
          </a:p>
        </p:txBody>
      </p:sp>
      <p:sp>
        <p:nvSpPr>
          <p:cNvPr id="5" name="日期占位符 4">
            <a:extLst>
              <a:ext uri="{FF2B5EF4-FFF2-40B4-BE49-F238E27FC236}">
                <a16:creationId xmlns:a16="http://schemas.microsoft.com/office/drawing/2014/main" id="{15E96804-610A-3D68-1018-B6EAE54F633A}"/>
              </a:ext>
            </a:extLst>
          </p:cNvPr>
          <p:cNvSpPr>
            <a:spLocks noGrp="1"/>
          </p:cNvSpPr>
          <p:nvPr>
            <p:ph type="dt" idx="10"/>
          </p:nvPr>
        </p:nvSpPr>
        <p:spPr/>
        <p:txBody>
          <a:bodyPr/>
          <a:lstStyle>
            <a:lvl1pPr>
              <a:buNone/>
              <a:defRPr/>
            </a:lvl1pPr>
          </a:lstStyle>
          <a:p>
            <a:endParaRPr/>
          </a:p>
        </p:txBody>
      </p:sp>
      <p:sp>
        <p:nvSpPr>
          <p:cNvPr id="6" name="页脚占位符 5">
            <a:extLst>
              <a:ext uri="{FF2B5EF4-FFF2-40B4-BE49-F238E27FC236}">
                <a16:creationId xmlns:a16="http://schemas.microsoft.com/office/drawing/2014/main" id="{B3428900-406B-58A6-DB5A-A525719565F2}"/>
              </a:ext>
            </a:extLst>
          </p:cNvPr>
          <p:cNvSpPr>
            <a:spLocks noGrp="1"/>
          </p:cNvSpPr>
          <p:nvPr>
            <p:ph type="ftr" idx="11"/>
          </p:nvPr>
        </p:nvSpPr>
        <p:spPr/>
        <p:txBody>
          <a:bodyPr/>
          <a:lstStyle>
            <a:lvl1pPr>
              <a:buNone/>
              <a:defRPr/>
            </a:lvl1pPr>
          </a:lstStyle>
          <a:p>
            <a:endParaRPr/>
          </a:p>
        </p:txBody>
      </p:sp>
      <p:sp>
        <p:nvSpPr>
          <p:cNvPr id="7" name="灯片编号占位符 6">
            <a:extLst>
              <a:ext uri="{FF2B5EF4-FFF2-40B4-BE49-F238E27FC236}">
                <a16:creationId xmlns:a16="http://schemas.microsoft.com/office/drawing/2014/main" id="{2DDA50D8-6C43-14EE-0AA4-0B4E8A2A7AA2}"/>
              </a:ext>
            </a:extLst>
          </p:cNvPr>
          <p:cNvSpPr>
            <a:spLocks noGrp="1"/>
          </p:cNvSpPr>
          <p:nvPr>
            <p:ph type="sldNum" idx="12"/>
          </p:nvPr>
        </p:nvSpPr>
        <p:spPr/>
        <p:txBody>
          <a:bodyPr/>
          <a:lstStyle>
            <a:lvl1pPr>
              <a:buNone/>
              <a:defRPr/>
            </a:lvl1pPr>
          </a:lstStyle>
          <a:p>
            <a:fld id="{4A09FA5D-8CDC-4626-9320-2C086D886F98}" type="slidenum">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C36522B-27A5-3DC9-FF21-506A7F75494D}"/>
              </a:ext>
            </a:extLst>
          </p:cNvPr>
          <p:cNvSpPr>
            <a:spLocks noGrp="1"/>
          </p:cNvSpPr>
          <p:nvPr>
            <p:ph type="title"/>
          </p:nvPr>
        </p:nvSpPr>
        <p:spPr>
          <a:xfrm>
            <a:off x="630238" y="457200"/>
            <a:ext cx="2949575" cy="1600200"/>
          </a:xfrm>
        </p:spPr>
        <p:txBody>
          <a:bodyPr anchor="b"/>
          <a:lstStyle>
            <a:lvl1pPr>
              <a:buNone/>
              <a:defRPr sz="3200"/>
            </a:lvl1pPr>
          </a:lstStyle>
          <a:p>
            <a:r>
              <a:t>单击此处编辑母版标题样式</a:t>
            </a:r>
          </a:p>
        </p:txBody>
      </p:sp>
      <p:sp>
        <p:nvSpPr>
          <p:cNvPr id="3" name="图片占位符 2">
            <a:extLst>
              <a:ext uri="{FF2B5EF4-FFF2-40B4-BE49-F238E27FC236}">
                <a16:creationId xmlns:a16="http://schemas.microsoft.com/office/drawing/2014/main" id="{7CC9EA8A-3D58-C18E-4E9D-AF887A79FE84}"/>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文本占位符 3">
            <a:extLst>
              <a:ext uri="{FF2B5EF4-FFF2-40B4-BE49-F238E27FC236}">
                <a16:creationId xmlns:a16="http://schemas.microsoft.com/office/drawing/2014/main" id="{8E17181D-104F-A63B-AE6F-80B6030A994C}"/>
              </a:ext>
            </a:extLst>
          </p:cNvPr>
          <p:cNvSpPr>
            <a:spLocks noGrp="1"/>
          </p:cNvSpPr>
          <p:nvPr>
            <p:ph type="body"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buNone/>
            </a:pPr>
            <a:r>
              <a:t>单击此处编辑母版文本样式</a:t>
            </a:r>
          </a:p>
        </p:txBody>
      </p:sp>
      <p:sp>
        <p:nvSpPr>
          <p:cNvPr id="5" name="日期占位符 4">
            <a:extLst>
              <a:ext uri="{FF2B5EF4-FFF2-40B4-BE49-F238E27FC236}">
                <a16:creationId xmlns:a16="http://schemas.microsoft.com/office/drawing/2014/main" id="{3BC2E36A-DE48-AAD5-5BF7-C2B00CFBC9C0}"/>
              </a:ext>
            </a:extLst>
          </p:cNvPr>
          <p:cNvSpPr>
            <a:spLocks noGrp="1"/>
          </p:cNvSpPr>
          <p:nvPr>
            <p:ph type="dt" idx="10"/>
          </p:nvPr>
        </p:nvSpPr>
        <p:spPr/>
        <p:txBody>
          <a:bodyPr/>
          <a:lstStyle>
            <a:lvl1pPr>
              <a:buNone/>
              <a:defRPr/>
            </a:lvl1pPr>
          </a:lstStyle>
          <a:p>
            <a:endParaRPr/>
          </a:p>
        </p:txBody>
      </p:sp>
      <p:sp>
        <p:nvSpPr>
          <p:cNvPr id="6" name="页脚占位符 5">
            <a:extLst>
              <a:ext uri="{FF2B5EF4-FFF2-40B4-BE49-F238E27FC236}">
                <a16:creationId xmlns:a16="http://schemas.microsoft.com/office/drawing/2014/main" id="{6767A198-2016-E2AF-195D-9C938F01584A}"/>
              </a:ext>
            </a:extLst>
          </p:cNvPr>
          <p:cNvSpPr>
            <a:spLocks noGrp="1"/>
          </p:cNvSpPr>
          <p:nvPr>
            <p:ph type="ftr" idx="11"/>
          </p:nvPr>
        </p:nvSpPr>
        <p:spPr/>
        <p:txBody>
          <a:bodyPr/>
          <a:lstStyle>
            <a:lvl1pPr>
              <a:buNone/>
              <a:defRPr/>
            </a:lvl1pPr>
          </a:lstStyle>
          <a:p>
            <a:endParaRPr/>
          </a:p>
        </p:txBody>
      </p:sp>
      <p:sp>
        <p:nvSpPr>
          <p:cNvPr id="7" name="灯片编号占位符 6">
            <a:extLst>
              <a:ext uri="{FF2B5EF4-FFF2-40B4-BE49-F238E27FC236}">
                <a16:creationId xmlns:a16="http://schemas.microsoft.com/office/drawing/2014/main" id="{7F85FE27-DFF1-F70D-2811-006F2DE20DBF}"/>
              </a:ext>
            </a:extLst>
          </p:cNvPr>
          <p:cNvSpPr>
            <a:spLocks noGrp="1"/>
          </p:cNvSpPr>
          <p:nvPr>
            <p:ph type="sldNum" idx="12"/>
          </p:nvPr>
        </p:nvSpPr>
        <p:spPr/>
        <p:txBody>
          <a:bodyPr/>
          <a:lstStyle>
            <a:lvl1pPr>
              <a:buNone/>
              <a:defRPr/>
            </a:lvl1pPr>
          </a:lstStyle>
          <a:p>
            <a:fld id="{EE32331B-7499-4AF8-B5F6-FBBD54EA0233}" type="slidenum">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4596E04-2136-6246-77F4-A46BFE4E5913}"/>
              </a:ext>
            </a:extLst>
          </p:cNvPr>
          <p:cNvSpPr>
            <a:spLocks noGrp="1"/>
          </p:cNvSpPr>
          <p:nvPr>
            <p:ph type="title"/>
          </p:nvPr>
        </p:nvSpPr>
        <p:spPr/>
        <p:txBody>
          <a:bodyPr/>
          <a:lstStyle/>
          <a:p>
            <a:r>
              <a:t>单击此处编辑母版标题样式</a:t>
            </a:r>
          </a:p>
        </p:txBody>
      </p:sp>
      <p:sp>
        <p:nvSpPr>
          <p:cNvPr id="3" name="竖排文字占位符 2">
            <a:extLst>
              <a:ext uri="{FF2B5EF4-FFF2-40B4-BE49-F238E27FC236}">
                <a16:creationId xmlns:a16="http://schemas.microsoft.com/office/drawing/2014/main" id="{119D7CDE-9097-DC45-3ABE-74E674D30FEB}"/>
              </a:ext>
            </a:extLst>
          </p:cNvPr>
          <p:cNvSpPr>
            <a:spLocks noGrp="1"/>
          </p:cNvSpPr>
          <p:nvPr>
            <p:ph type="body" idx="1"/>
          </p:nvPr>
        </p:nvSpPr>
        <p:spPr/>
        <p:txBody>
          <a:bodyPr vert="eaVert"/>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4" name="日期占位符 3">
            <a:extLst>
              <a:ext uri="{FF2B5EF4-FFF2-40B4-BE49-F238E27FC236}">
                <a16:creationId xmlns:a16="http://schemas.microsoft.com/office/drawing/2014/main" id="{6FEE30D9-17B6-B0A2-1177-634CCF6D39E5}"/>
              </a:ext>
            </a:extLst>
          </p:cNvPr>
          <p:cNvSpPr>
            <a:spLocks noGrp="1"/>
          </p:cNvSpPr>
          <p:nvPr>
            <p:ph type="dt" idx="10"/>
          </p:nvPr>
        </p:nvSpPr>
        <p:spPr/>
        <p:txBody>
          <a:bodyPr/>
          <a:lstStyle>
            <a:lvl1pPr>
              <a:buNone/>
              <a:defRPr/>
            </a:lvl1pPr>
          </a:lstStyle>
          <a:p>
            <a:endParaRPr/>
          </a:p>
        </p:txBody>
      </p:sp>
      <p:sp>
        <p:nvSpPr>
          <p:cNvPr id="5" name="页脚占位符 4">
            <a:extLst>
              <a:ext uri="{FF2B5EF4-FFF2-40B4-BE49-F238E27FC236}">
                <a16:creationId xmlns:a16="http://schemas.microsoft.com/office/drawing/2014/main" id="{71C5C322-1EC8-5457-7812-272C0199E269}"/>
              </a:ext>
            </a:extLst>
          </p:cNvPr>
          <p:cNvSpPr>
            <a:spLocks noGrp="1"/>
          </p:cNvSpPr>
          <p:nvPr>
            <p:ph type="ftr" idx="11"/>
          </p:nvPr>
        </p:nvSpPr>
        <p:spPr/>
        <p:txBody>
          <a:bodyPr/>
          <a:lstStyle>
            <a:lvl1pPr>
              <a:buNone/>
              <a:defRPr/>
            </a:lvl1pPr>
          </a:lstStyle>
          <a:p>
            <a:endParaRPr/>
          </a:p>
        </p:txBody>
      </p:sp>
      <p:sp>
        <p:nvSpPr>
          <p:cNvPr id="6" name="灯片编号占位符 5">
            <a:extLst>
              <a:ext uri="{FF2B5EF4-FFF2-40B4-BE49-F238E27FC236}">
                <a16:creationId xmlns:a16="http://schemas.microsoft.com/office/drawing/2014/main" id="{322E412B-E0D1-C765-7594-6B92AB53FD45}"/>
              </a:ext>
            </a:extLst>
          </p:cNvPr>
          <p:cNvSpPr>
            <a:spLocks noGrp="1"/>
          </p:cNvSpPr>
          <p:nvPr>
            <p:ph type="sldNum" idx="12"/>
          </p:nvPr>
        </p:nvSpPr>
        <p:spPr/>
        <p:txBody>
          <a:bodyPr/>
          <a:lstStyle>
            <a:lvl1pPr>
              <a:buNone/>
              <a:defRPr/>
            </a:lvl1pPr>
          </a:lstStyle>
          <a:p>
            <a:fld id="{E581C4C1-E679-46F9-92BD-5AFC94B7C26F}" type="slidenum">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B4E87E39-6366-BB1C-CF8C-D76808141BFA}"/>
              </a:ext>
            </a:extLst>
          </p:cNvPr>
          <p:cNvSpPr>
            <a:spLocks noGrp="1"/>
          </p:cNvSpPr>
          <p:nvPr>
            <p:ph type="title"/>
          </p:nvPr>
        </p:nvSpPr>
        <p:spPr>
          <a:xfrm>
            <a:off x="6629400" y="274638"/>
            <a:ext cx="2057400" cy="5851525"/>
          </a:xfrm>
        </p:spPr>
        <p:txBody>
          <a:bodyPr vert="eaVert"/>
          <a:lstStyle/>
          <a:p>
            <a:r>
              <a:t>单击此处编辑母版标题样式</a:t>
            </a:r>
          </a:p>
        </p:txBody>
      </p:sp>
      <p:sp>
        <p:nvSpPr>
          <p:cNvPr id="3" name="竖排文字占位符 2">
            <a:extLst>
              <a:ext uri="{FF2B5EF4-FFF2-40B4-BE49-F238E27FC236}">
                <a16:creationId xmlns:a16="http://schemas.microsoft.com/office/drawing/2014/main" id="{B3454C81-3C43-5AD5-B3CB-4D3FA13F9479}"/>
              </a:ext>
            </a:extLst>
          </p:cNvPr>
          <p:cNvSpPr>
            <a:spLocks noGrp="1"/>
          </p:cNvSpPr>
          <p:nvPr>
            <p:ph type="body" idx="1"/>
          </p:nvPr>
        </p:nvSpPr>
        <p:spPr>
          <a:xfrm>
            <a:off x="457200" y="274638"/>
            <a:ext cx="6019800" cy="5851525"/>
          </a:xfrm>
        </p:spPr>
        <p:txBody>
          <a:bodyPr vert="eaVert"/>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4" name="日期占位符 3">
            <a:extLst>
              <a:ext uri="{FF2B5EF4-FFF2-40B4-BE49-F238E27FC236}">
                <a16:creationId xmlns:a16="http://schemas.microsoft.com/office/drawing/2014/main" id="{12EBE595-B582-8C76-314B-D1F1B454524C}"/>
              </a:ext>
            </a:extLst>
          </p:cNvPr>
          <p:cNvSpPr>
            <a:spLocks noGrp="1"/>
          </p:cNvSpPr>
          <p:nvPr>
            <p:ph type="dt" idx="10"/>
          </p:nvPr>
        </p:nvSpPr>
        <p:spPr/>
        <p:txBody>
          <a:bodyPr/>
          <a:lstStyle>
            <a:lvl1pPr>
              <a:buNone/>
              <a:defRPr/>
            </a:lvl1pPr>
          </a:lstStyle>
          <a:p>
            <a:endParaRPr/>
          </a:p>
        </p:txBody>
      </p:sp>
      <p:sp>
        <p:nvSpPr>
          <p:cNvPr id="5" name="页脚占位符 4">
            <a:extLst>
              <a:ext uri="{FF2B5EF4-FFF2-40B4-BE49-F238E27FC236}">
                <a16:creationId xmlns:a16="http://schemas.microsoft.com/office/drawing/2014/main" id="{9F76C1AF-DAB5-2524-B9D6-EBB627694F90}"/>
              </a:ext>
            </a:extLst>
          </p:cNvPr>
          <p:cNvSpPr>
            <a:spLocks noGrp="1"/>
          </p:cNvSpPr>
          <p:nvPr>
            <p:ph type="ftr" idx="11"/>
          </p:nvPr>
        </p:nvSpPr>
        <p:spPr/>
        <p:txBody>
          <a:bodyPr/>
          <a:lstStyle>
            <a:lvl1pPr>
              <a:buNone/>
              <a:defRPr/>
            </a:lvl1pPr>
          </a:lstStyle>
          <a:p>
            <a:endParaRPr/>
          </a:p>
        </p:txBody>
      </p:sp>
      <p:sp>
        <p:nvSpPr>
          <p:cNvPr id="6" name="灯片编号占位符 5">
            <a:extLst>
              <a:ext uri="{FF2B5EF4-FFF2-40B4-BE49-F238E27FC236}">
                <a16:creationId xmlns:a16="http://schemas.microsoft.com/office/drawing/2014/main" id="{08C9C2A3-E03A-C843-A2E8-CD2CDEB6B962}"/>
              </a:ext>
            </a:extLst>
          </p:cNvPr>
          <p:cNvSpPr>
            <a:spLocks noGrp="1"/>
          </p:cNvSpPr>
          <p:nvPr>
            <p:ph type="sldNum" idx="12"/>
          </p:nvPr>
        </p:nvSpPr>
        <p:spPr/>
        <p:txBody>
          <a:bodyPr/>
          <a:lstStyle>
            <a:lvl1pPr>
              <a:buNone/>
              <a:defRPr/>
            </a:lvl1pPr>
          </a:lstStyle>
          <a:p>
            <a:fld id="{78530CDA-1E6B-4423-8CDB-2FB8AEB0596E}"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DCB3232A-3E61-B821-3E13-E2E953F0787A}"/>
              </a:ext>
            </a:extLst>
          </p:cNvPr>
          <p:cNvSpPr>
            <a:spLocks noGrp="1"/>
          </p:cNvSpPr>
          <p:nvPr>
            <p:ph type="title"/>
          </p:nvPr>
        </p:nvSpPr>
        <p:spPr>
          <a:xfrm>
            <a:off x="457200" y="274638"/>
            <a:ext cx="8229600" cy="1143000"/>
          </a:xfrm>
          <a:prstGeom prst="rect">
            <a:avLst/>
          </a:prstGeom>
          <a:noFill/>
          <a:ln>
            <a:noFill/>
          </a:ln>
        </p:spPr>
        <p:txBody>
          <a:bodyPr vert="horz" wrap="square" lIns="91440" tIns="45720" rIns="91440" bIns="45720" anchor="ctr"/>
          <a:lstStyle/>
          <a:p>
            <a:pPr lvl="0">
              <a:buNone/>
            </a:pPr>
            <a:r>
              <a:t>单击此处编辑母版标题样式</a:t>
            </a:r>
          </a:p>
        </p:txBody>
      </p:sp>
      <p:sp>
        <p:nvSpPr>
          <p:cNvPr id="1027" name="Rectangle 3">
            <a:extLst>
              <a:ext uri="{FF2B5EF4-FFF2-40B4-BE49-F238E27FC236}">
                <a16:creationId xmlns:a16="http://schemas.microsoft.com/office/drawing/2014/main" id="{C0A4A838-347F-7EE8-8ABD-B29FF2D5267F}"/>
              </a:ext>
            </a:extLst>
          </p:cNvPr>
          <p:cNvSpPr>
            <a:spLocks noGrp="1"/>
          </p:cNvSpPr>
          <p:nvPr>
            <p:ph type="body" idx="1"/>
          </p:nvPr>
        </p:nvSpPr>
        <p:spPr>
          <a:xfrm>
            <a:off x="457200" y="1600200"/>
            <a:ext cx="8229600" cy="4525963"/>
          </a:xfrm>
          <a:prstGeom prst="rect">
            <a:avLst/>
          </a:prstGeom>
          <a:noFill/>
          <a:ln>
            <a:noFill/>
          </a:ln>
        </p:spPr>
        <p:txBody>
          <a:bodyPr vert="horz" wrap="square" lIns="91440" tIns="45720" rIns="91440" bIns="45720" anchor="t"/>
          <a:lstStyle/>
          <a:p>
            <a:pPr lvl="0">
              <a:buNone/>
            </a:pPr>
            <a:r>
              <a:t>单击此处编辑母版文本样式</a:t>
            </a:r>
          </a:p>
          <a:p>
            <a:pPr lvl="1">
              <a:buNone/>
            </a:pPr>
            <a:r>
              <a:t>第二级</a:t>
            </a:r>
          </a:p>
          <a:p>
            <a:pPr lvl="2">
              <a:buNone/>
            </a:pPr>
            <a:r>
              <a:t>第三级</a:t>
            </a:r>
          </a:p>
          <a:p>
            <a:pPr lvl="3">
              <a:buNone/>
            </a:pPr>
            <a:r>
              <a:t>第四级</a:t>
            </a:r>
          </a:p>
          <a:p>
            <a:pPr lvl="4">
              <a:buNone/>
            </a:pPr>
            <a:r>
              <a:t>第五级</a:t>
            </a:r>
          </a:p>
        </p:txBody>
      </p:sp>
      <p:sp>
        <p:nvSpPr>
          <p:cNvPr id="1028" name="Rectangle 4">
            <a:extLst>
              <a:ext uri="{FF2B5EF4-FFF2-40B4-BE49-F238E27FC236}">
                <a16:creationId xmlns:a16="http://schemas.microsoft.com/office/drawing/2014/main" id="{410F6C98-5BFB-0C8A-FF82-40A147334FC7}"/>
              </a:ext>
            </a:extLst>
          </p:cNvPr>
          <p:cNvSpPr>
            <a:spLocks noGrp="1"/>
          </p:cNvSpPr>
          <p:nvPr>
            <p:ph type="dt" idx="2"/>
          </p:nvPr>
        </p:nvSpPr>
        <p:spPr>
          <a:xfrm>
            <a:off x="457200" y="6245225"/>
            <a:ext cx="2133600" cy="476250"/>
          </a:xfrm>
          <a:prstGeom prst="rect">
            <a:avLst/>
          </a:prstGeom>
          <a:noFill/>
          <a:ln>
            <a:noFill/>
          </a:ln>
        </p:spPr>
        <p:txBody>
          <a:bodyPr vert="horz" wrap="square" lIns="91440" tIns="45720" rIns="91440" bIns="45720" anchor="t"/>
          <a:lstStyle>
            <a:lvl1pPr>
              <a:buNone/>
              <a:defRPr sz="1400"/>
            </a:lvl1pPr>
          </a:lstStyle>
          <a:p>
            <a:endParaRPr/>
          </a:p>
        </p:txBody>
      </p:sp>
      <p:sp>
        <p:nvSpPr>
          <p:cNvPr id="1029" name="Rectangle 5">
            <a:extLst>
              <a:ext uri="{FF2B5EF4-FFF2-40B4-BE49-F238E27FC236}">
                <a16:creationId xmlns:a16="http://schemas.microsoft.com/office/drawing/2014/main" id="{18196A60-3463-7D36-B4F5-27DE0F33E4E7}"/>
              </a:ext>
            </a:extLst>
          </p:cNvPr>
          <p:cNvSpPr>
            <a:spLocks noGrp="1"/>
          </p:cNvSpPr>
          <p:nvPr>
            <p:ph type="ftr" idx="3"/>
          </p:nvPr>
        </p:nvSpPr>
        <p:spPr>
          <a:xfrm>
            <a:off x="3124200" y="6245225"/>
            <a:ext cx="2895600" cy="476250"/>
          </a:xfrm>
          <a:prstGeom prst="rect">
            <a:avLst/>
          </a:prstGeom>
          <a:noFill/>
          <a:ln>
            <a:noFill/>
          </a:ln>
        </p:spPr>
        <p:txBody>
          <a:bodyPr vert="horz" wrap="square" lIns="91440" tIns="45720" rIns="91440" bIns="45720" anchor="t"/>
          <a:lstStyle>
            <a:lvl1pPr algn="ctr">
              <a:buNone/>
              <a:defRPr sz="1400"/>
            </a:lvl1pPr>
          </a:lstStyle>
          <a:p>
            <a:endParaRPr/>
          </a:p>
        </p:txBody>
      </p:sp>
      <p:sp>
        <p:nvSpPr>
          <p:cNvPr id="1030" name="Rectangle 6">
            <a:extLst>
              <a:ext uri="{FF2B5EF4-FFF2-40B4-BE49-F238E27FC236}">
                <a16:creationId xmlns:a16="http://schemas.microsoft.com/office/drawing/2014/main" id="{CD39F555-B119-0304-BE88-BD03F09F6B39}"/>
              </a:ext>
            </a:extLst>
          </p:cNvPr>
          <p:cNvSpPr>
            <a:spLocks noGrp="1"/>
          </p:cNvSpPr>
          <p:nvPr>
            <p:ph type="sldNum" idx="4"/>
          </p:nvPr>
        </p:nvSpPr>
        <p:spPr>
          <a:xfrm>
            <a:off x="6553200" y="6245225"/>
            <a:ext cx="2133600" cy="476250"/>
          </a:xfrm>
          <a:prstGeom prst="rect">
            <a:avLst/>
          </a:prstGeom>
          <a:noFill/>
          <a:ln>
            <a:noFill/>
          </a:ln>
        </p:spPr>
        <p:txBody>
          <a:bodyPr vert="horz" wrap="square" lIns="91440" tIns="45720" rIns="91440" bIns="45720" anchor="t"/>
          <a:lstStyle>
            <a:lvl1pPr algn="r">
              <a:buNone/>
              <a:defRPr sz="1400"/>
            </a:lvl1pPr>
          </a:lstStyle>
          <a:p>
            <a:fld id="{D96662AE-6936-4F35-999C-79E05A60DDBB}"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a:spcBef>
          <a:spcPct val="0"/>
        </a:spcBef>
        <a:spcAft>
          <a:spcPct val="0"/>
        </a:spcAft>
        <a:buNone/>
        <a:defRPr sz="4400" kern="1200">
          <a:solidFill>
            <a:schemeClr val="tx2"/>
          </a:solidFill>
          <a:latin typeface="+mj-lt"/>
          <a:ea typeface="+mj-lt"/>
          <a:cs typeface="+mj-lt"/>
        </a:defRPr>
      </a:lvl1pPr>
      <a:lvl2pPr algn="ctr">
        <a:spcBef>
          <a:spcPct val="0"/>
        </a:spcBef>
        <a:spcAft>
          <a:spcPct val="0"/>
        </a:spcAft>
        <a:buNone/>
        <a:defRPr sz="4400">
          <a:solidFill>
            <a:schemeClr val="tx2"/>
          </a:solidFill>
          <a:latin typeface="微软雅黑"/>
          <a:ea typeface="微软雅黑"/>
          <a:cs typeface="微软雅黑"/>
        </a:defRPr>
      </a:lvl2pPr>
      <a:lvl3pPr algn="ctr">
        <a:spcBef>
          <a:spcPct val="0"/>
        </a:spcBef>
        <a:spcAft>
          <a:spcPct val="0"/>
        </a:spcAft>
        <a:buNone/>
        <a:defRPr sz="4400">
          <a:solidFill>
            <a:schemeClr val="tx2"/>
          </a:solidFill>
          <a:latin typeface="微软雅黑"/>
          <a:ea typeface="微软雅黑"/>
          <a:cs typeface="微软雅黑"/>
        </a:defRPr>
      </a:lvl3pPr>
      <a:lvl4pPr algn="ctr">
        <a:spcBef>
          <a:spcPct val="0"/>
        </a:spcBef>
        <a:spcAft>
          <a:spcPct val="0"/>
        </a:spcAft>
        <a:buNone/>
        <a:defRPr sz="4400">
          <a:solidFill>
            <a:schemeClr val="tx2"/>
          </a:solidFill>
          <a:latin typeface="微软雅黑"/>
          <a:ea typeface="微软雅黑"/>
          <a:cs typeface="微软雅黑"/>
        </a:defRPr>
      </a:lvl4pPr>
      <a:lvl5pPr algn="ctr">
        <a:spcBef>
          <a:spcPct val="0"/>
        </a:spcBef>
        <a:spcAft>
          <a:spcPct val="0"/>
        </a:spcAft>
        <a:buNone/>
        <a:defRPr sz="4400">
          <a:solidFill>
            <a:schemeClr val="tx2"/>
          </a:solidFill>
          <a:latin typeface="微软雅黑"/>
          <a:ea typeface="微软雅黑"/>
          <a:cs typeface="微软雅黑"/>
        </a:defRPr>
      </a:lvl5pPr>
      <a:lvl6pPr marL="457200" algn="ctr">
        <a:spcBef>
          <a:spcPct val="0"/>
        </a:spcBef>
        <a:spcAft>
          <a:spcPct val="0"/>
        </a:spcAft>
        <a:buNone/>
        <a:defRPr sz="4400">
          <a:solidFill>
            <a:schemeClr val="tx2"/>
          </a:solidFill>
          <a:latin typeface="微软雅黑"/>
          <a:ea typeface="微软雅黑"/>
          <a:cs typeface="微软雅黑"/>
        </a:defRPr>
      </a:lvl6pPr>
      <a:lvl7pPr marL="914400" algn="ctr">
        <a:spcBef>
          <a:spcPct val="0"/>
        </a:spcBef>
        <a:spcAft>
          <a:spcPct val="0"/>
        </a:spcAft>
        <a:buNone/>
        <a:defRPr sz="4400">
          <a:solidFill>
            <a:schemeClr val="tx2"/>
          </a:solidFill>
          <a:latin typeface="微软雅黑"/>
          <a:ea typeface="微软雅黑"/>
          <a:cs typeface="微软雅黑"/>
        </a:defRPr>
      </a:lvl7pPr>
      <a:lvl8pPr marL="1371600" algn="ctr">
        <a:spcBef>
          <a:spcPct val="0"/>
        </a:spcBef>
        <a:spcAft>
          <a:spcPct val="0"/>
        </a:spcAft>
        <a:buNone/>
        <a:defRPr sz="4400">
          <a:solidFill>
            <a:schemeClr val="tx2"/>
          </a:solidFill>
          <a:latin typeface="微软雅黑"/>
          <a:ea typeface="微软雅黑"/>
          <a:cs typeface="微软雅黑"/>
        </a:defRPr>
      </a:lvl8pPr>
      <a:lvl9pPr marL="1828800" algn="ctr">
        <a:spcBef>
          <a:spcPct val="0"/>
        </a:spcBef>
        <a:spcAft>
          <a:spcPct val="0"/>
        </a:spcAft>
        <a:buNone/>
        <a:defRPr sz="4400">
          <a:solidFill>
            <a:schemeClr val="tx2"/>
          </a:solidFill>
          <a:latin typeface="微软雅黑"/>
          <a:ea typeface="微软雅黑"/>
          <a:cs typeface="微软雅黑"/>
        </a:defRPr>
      </a:lvl9pPr>
    </p:titleStyle>
    <p:body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com&amp;app=2002&amp;size=f9999,10000&amp;q=a80&amp;n=0&amp;g=0n&amp;fmt=auto"/></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org&amp;utm_campaign=parser&amp;utm_content=thumbnail"/><Relationship Id="rId5" Type="http://schemas.openxmlformats.org/officeDocument/2006/relationships/image" Target="../media/image5.org&amp;utm_campaign=parser&amp;utm_content=thumbnail"/><Relationship Id="rId4" Type="http://schemas.openxmlformats.org/officeDocument/2006/relationships/image" Target="../media/image4.org&amp;utm_campaign=parser&amp;utm_content=thumbnai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8.jp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9.gif"/></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2.jpeg"/><Relationship Id="rId7" Type="http://schemas.openxmlformats.org/officeDocument/2006/relationships/image" Target="../media/image13.org&amp;utm_campaign=parser&amp;utm_content=thumbnail_unscaled"/><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svg"/><Relationship Id="rId4" Type="http://schemas.openxmlformats.org/officeDocument/2006/relationships/image" Target="../media/image10.org&amp;utm_campaign=parser&amp;utm_content=thumbnail_unscaled"/></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4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21.jpg@wm_1,k_cGljX2JqaHdhdGVyLmpwZw=="/><Relationship Id="rId4" Type="http://schemas.openxmlformats.org/officeDocument/2006/relationships/image" Target="../media/image20.jpeg"/></Relationships>
</file>

<file path=ppt/slides/_rels/slide4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p:cNvPicPr>
          <p:nvPr/>
        </p:nvPicPr>
        <p:blipFill>
          <a:blip r:embed="rId2"/>
          <a:srcRect/>
          <a:stretch>
            <a:fillRect/>
          </a:stretch>
        </p:blipFill>
        <p:spPr>
          <a:xfrm>
            <a:off x="0" y="0"/>
            <a:ext cx="9144000" cy="6858000"/>
          </a:xfrm>
          <a:prstGeom prst="rect">
            <a:avLst/>
          </a:prstGeom>
        </p:spPr>
      </p:pic>
      <p:sp>
        <p:nvSpPr>
          <p:cNvPr id="2050" name="Rectangle 2">
            <a:extLst>
              <a:ext uri="{FF2B5EF4-FFF2-40B4-BE49-F238E27FC236}">
                <a16:creationId xmlns:a16="http://schemas.microsoft.com/office/drawing/2014/main" id="{53F6C780-8BE4-AB44-40A2-97DB38FF7C91}"/>
              </a:ext>
            </a:extLst>
          </p:cNvPr>
          <p:cNvSpPr>
            <a:spLocks noGrp="1"/>
          </p:cNvSpPr>
          <p:nvPr>
            <p:ph type="ctrTitle"/>
          </p:nvPr>
        </p:nvSpPr>
        <p:spPr>
          <a:xfrm>
            <a:off x="755650" y="2349500"/>
            <a:ext cx="7632700" cy="1470025"/>
          </a:xfrm>
        </p:spPr>
        <p:txBody>
          <a:bodyPr anchor="ctr"/>
          <a:lstStyle/>
          <a:p>
            <a:pPr>
              <a:lnSpc>
                <a:spcPct val="150000"/>
              </a:lnSpc>
              <a:buNone/>
            </a:pPr>
            <a:r>
              <a:rPr sz="4400" b="1">
                <a:solidFill>
                  <a:srgbClr val="9E1B22"/>
                </a:solidFill>
                <a:latin typeface="Arial"/>
                <a:ea typeface="Arial"/>
                <a:cs typeface="Arial"/>
              </a:rPr>
              <a:t>法国哲学</a:t>
            </a:r>
            <a:br/>
            <a:r>
              <a:rPr sz="3200">
                <a:solidFill>
                  <a:srgbClr val="595959"/>
                </a:solidFill>
                <a:latin typeface="Arial"/>
                <a:ea typeface="Arial"/>
                <a:cs typeface="Arial"/>
              </a:rPr>
              <a:t>第七讲　庞加莱：科学的价值</a:t>
            </a:r>
            <a:endParaRPr sz="4400"/>
          </a:p>
        </p:txBody>
      </p:sp>
      <p:sp>
        <p:nvSpPr>
          <p:cNvPr id="4" name="文本框 3">
            <a:extLst>
              <a:ext uri="{FF2B5EF4-FFF2-40B4-BE49-F238E27FC236}">
                <a16:creationId xmlns:a16="http://schemas.microsoft.com/office/drawing/2014/main" id="{ABB5E837-2C91-9F20-362B-FD4476BCDAAC}"/>
              </a:ext>
            </a:extLst>
          </p:cNvPr>
          <p:cNvSpPr>
            <a:spLocks noGrp="1"/>
          </p:cNvSpPr>
          <p:nvPr/>
        </p:nvSpPr>
        <p:spPr>
          <a:xfrm>
            <a:off x="2987824" y="4484435"/>
            <a:ext cx="3672408" cy="523220"/>
          </a:xfrm>
          <a:prstGeom prst="rect">
            <a:avLst/>
          </a:prstGeom>
          <a:noFill/>
        </p:spPr>
        <p:txBody>
          <a:bodyPr wrap="square">
            <a:spAutoFit/>
          </a:bodyPr>
          <a:lstStyle/>
          <a:p>
            <a:r>
              <a:rPr sz="2800">
                <a:solidFill>
                  <a:srgbClr val="595959"/>
                </a:solidFill>
                <a:latin typeface="Arial"/>
                <a:ea typeface="Arial"/>
                <a:cs typeface="Arial"/>
              </a:rPr>
              <a:t>人文学院   杜少凯</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p:cNvPicPr>
          <p:nvPr/>
        </p:nvPicPr>
        <p:blipFill>
          <a:blip r:embed="rId2"/>
          <a:srcRect/>
          <a:stretch>
            <a:fillRect/>
          </a:stretch>
        </p:blipFill>
        <p:spPr>
          <a:xfrm>
            <a:off x="0" y="87744"/>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sz="3200" dirty="0">
                <a:solidFill>
                  <a:schemeClr val="tx1"/>
                </a:solidFill>
                <a:latin typeface="方正小标宋_GBK"/>
                <a:ea typeface="方正小标宋_GBK"/>
                <a:cs typeface="方正小标宋_GBK"/>
              </a:rPr>
              <a:t>课前阅读与提问</a:t>
            </a:r>
          </a:p>
          <a:p>
            <a:pPr marL="0" indent="0">
              <a:buFontTx/>
              <a:buNone/>
              <a:defRPr sz="3200">
                <a:solidFill>
                  <a:schemeClr val="tx1"/>
                </a:solidFill>
                <a:latin typeface="方正小标宋_GBK"/>
                <a:ea typeface="方正小标宋_GBK"/>
                <a:cs typeface="方正小标宋_GBK"/>
              </a:defRPr>
            </a:pPr>
            <a:endParaRPr sz="3200" dirty="0">
              <a:solidFill>
                <a:schemeClr val="tx1"/>
              </a:solidFill>
              <a:latin typeface="方正小标宋_GBK"/>
              <a:ea typeface="方正小标宋_GBK"/>
              <a:cs typeface="方正小标宋_GBK"/>
            </a:endParaRP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827723" y="2565083"/>
            <a:ext cx="7559993" cy="3581400"/>
          </a:xfrm>
          <a:prstGeom prst="rect">
            <a:avLst/>
          </a:prstGeom>
          <a:noFill/>
        </p:spPr>
        <p:txBody>
          <a:bodyPr wrap="square">
            <a:noAutofit/>
          </a:bodyPr>
          <a:lstStyle/>
          <a:p>
            <a:pPr marL="0" indent="533400">
              <a:lnSpc>
                <a:spcPct val="115000"/>
              </a:lnSpc>
              <a:spcAft>
                <a:spcPts val="600"/>
              </a:spcAft>
              <a:buNone/>
              <a:defRPr sz="2100">
                <a:solidFill>
                  <a:schemeClr val="tx1"/>
                </a:solidFill>
                <a:latin typeface="微软雅黑"/>
                <a:ea typeface="微软雅黑"/>
                <a:cs typeface="微软雅黑"/>
              </a:defRPr>
            </a:pPr>
            <a:r>
              <a:rPr lang="zh-CN" altLang="en-US" sz="2100" b="0" dirty="0">
                <a:solidFill>
                  <a:schemeClr val="tx1"/>
                </a:solidFill>
                <a:latin typeface="微软雅黑"/>
                <a:ea typeface="微软雅黑"/>
                <a:cs typeface="微软雅黑"/>
              </a:rPr>
              <a:t>提问环节</a:t>
            </a:r>
          </a:p>
          <a:p>
            <a:pPr marL="0" indent="533400">
              <a:lnSpc>
                <a:spcPct val="115000"/>
              </a:lnSpc>
              <a:spcAft>
                <a:spcPts val="600"/>
              </a:spcAft>
              <a:buNone/>
              <a:defRPr sz="2100">
                <a:solidFill>
                  <a:schemeClr val="tx1"/>
                </a:solidFill>
                <a:latin typeface="微软雅黑"/>
                <a:ea typeface="微软雅黑"/>
                <a:cs typeface="微软雅黑"/>
              </a:defRPr>
            </a:pPr>
            <a:endParaRPr lang="zh-CN" altLang="en-US" sz="2100" b="0" dirty="0">
              <a:solidFill>
                <a:schemeClr val="tx1"/>
              </a:solidFill>
              <a:latin typeface="微软雅黑"/>
              <a:ea typeface="微软雅黑"/>
              <a:cs typeface="微软雅黑"/>
            </a:endParaRPr>
          </a:p>
          <a:p>
            <a:pPr marL="0" indent="533400">
              <a:lnSpc>
                <a:spcPct val="115000"/>
              </a:lnSpc>
              <a:spcAft>
                <a:spcPts val="600"/>
              </a:spcAft>
              <a:buNone/>
              <a:defRPr sz="2100">
                <a:solidFill>
                  <a:schemeClr val="tx1"/>
                </a:solidFill>
                <a:latin typeface="微软雅黑"/>
                <a:ea typeface="微软雅黑"/>
                <a:cs typeface="微软雅黑"/>
              </a:defRPr>
            </a:pPr>
            <a:r>
              <a:rPr lang="zh-CN" altLang="en-US" sz="2100" b="0" dirty="0">
                <a:solidFill>
                  <a:schemeClr val="tx1"/>
                </a:solidFill>
                <a:latin typeface="微软雅黑"/>
                <a:ea typeface="微软雅黑"/>
                <a:cs typeface="微软雅黑"/>
              </a:rPr>
              <a:t>回答环节</a:t>
            </a:r>
          </a:p>
          <a:p>
            <a:pPr marL="0" indent="533400">
              <a:lnSpc>
                <a:spcPct val="115000"/>
              </a:lnSpc>
              <a:spcAft>
                <a:spcPts val="600"/>
              </a:spcAft>
              <a:buNone/>
              <a:defRPr sz="2100">
                <a:solidFill>
                  <a:schemeClr val="tx1"/>
                </a:solidFill>
                <a:latin typeface="微软雅黑"/>
                <a:ea typeface="微软雅黑"/>
                <a:cs typeface="微软雅黑"/>
              </a:defRPr>
            </a:pPr>
            <a:endParaRPr lang="zh-CN" altLang="en-US" sz="2100" b="0" dirty="0">
              <a:solidFill>
                <a:schemeClr val="tx1"/>
              </a:solidFill>
              <a:latin typeface="微软雅黑"/>
              <a:ea typeface="微软雅黑"/>
              <a:cs typeface="微软雅黑"/>
            </a:endParaRPr>
          </a:p>
          <a:p>
            <a:pPr marL="0" indent="533400">
              <a:lnSpc>
                <a:spcPct val="115000"/>
              </a:lnSpc>
              <a:spcAft>
                <a:spcPts val="600"/>
              </a:spcAft>
              <a:buNone/>
              <a:defRPr sz="2100">
                <a:solidFill>
                  <a:schemeClr val="tx1"/>
                </a:solidFill>
                <a:latin typeface="微软雅黑"/>
                <a:ea typeface="微软雅黑"/>
                <a:cs typeface="微软雅黑"/>
              </a:defRPr>
            </a:pPr>
            <a:r>
              <a:rPr lang="zh-CN" altLang="en-US" sz="2100" b="0" dirty="0">
                <a:solidFill>
                  <a:schemeClr val="tx1"/>
                </a:solidFill>
                <a:latin typeface="微软雅黑"/>
                <a:ea typeface="微软雅黑"/>
                <a:cs typeface="微软雅黑"/>
              </a:rPr>
              <a:t>评分环节</a:t>
            </a:r>
          </a:p>
        </p:txBody>
      </p:sp>
      <p:sp>
        <p:nvSpPr>
          <p:cNvPr id="6" name="Rectangle 2">
            <a:extLst>
              <a:ext uri="{FF2B5EF4-FFF2-40B4-BE49-F238E27FC236}">
                <a16:creationId xmlns:a16="http://schemas.microsoft.com/office/drawing/2014/main" id="{48C2B52E-9F13-1423-2C49-05D8E8E9A70D}"/>
              </a:ext>
            </a:extLst>
          </p:cNvPr>
          <p:cNvSpPr>
            <a:spLocks noGrp="1"/>
          </p:cNvSpPr>
          <p:nvPr>
            <p:ph type="title"/>
          </p:nvPr>
        </p:nvSpPr>
        <p:spPr>
          <a:xfrm>
            <a:off x="4644008" y="-1"/>
            <a:ext cx="4248472" cy="731837"/>
          </a:xfrm>
        </p:spPr>
        <p:txBody>
          <a:bodyPr/>
          <a:lstStyle/>
          <a:p>
            <a:r>
              <a:rPr lang="zh-CN" altLang="en-US" sz="2200" dirty="0">
                <a:solidFill>
                  <a:schemeClr val="bg1"/>
                </a:solidFill>
              </a:rPr>
              <a:t>第七讲　庞加莱：科学的价值</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299192-E07C-C576-6122-7993475B2218}"/>
            </a:ext>
          </a:extLst>
        </p:cNvPr>
        <p:cNvGrpSpPr/>
        <p:nvPr/>
      </p:nvGrpSpPr>
      <p:grpSpPr>
        <a:xfrm>
          <a:off x="0" y="0"/>
          <a:ext cx="0" cy="0"/>
          <a:chOff x="0" y="0"/>
          <a:chExt cx="0" cy="0"/>
        </a:xfrm>
      </p:grpSpPr>
      <p:pic>
        <p:nvPicPr>
          <p:cNvPr id="14" name="Picture 4">
            <a:extLst>
              <a:ext uri="{FF2B5EF4-FFF2-40B4-BE49-F238E27FC236}">
                <a16:creationId xmlns:a16="http://schemas.microsoft.com/office/drawing/2014/main" id="{5F4106CD-4C87-FEA3-D599-7D912B06C295}"/>
              </a:ext>
            </a:extLst>
          </p:cNvPr>
          <p:cNvPicPr>
            <a:picLocks noChangeAspect="1"/>
          </p:cNvPicPr>
          <p:nvPr/>
        </p:nvPicPr>
        <p:blipFill>
          <a:blip r:embed="rId2"/>
          <a:srcRect/>
          <a:stretch>
            <a:fillRect/>
          </a:stretch>
        </p:blipFill>
        <p:spPr>
          <a:xfrm>
            <a:off x="0" y="87744"/>
            <a:ext cx="9144000" cy="6858000"/>
          </a:xfrm>
          <a:prstGeom prst="rect">
            <a:avLst/>
          </a:prstGeom>
        </p:spPr>
      </p:pic>
      <p:sp>
        <p:nvSpPr>
          <p:cNvPr id="2" name="Rectangle 3">
            <a:extLst>
              <a:ext uri="{FF2B5EF4-FFF2-40B4-BE49-F238E27FC236}">
                <a16:creationId xmlns:a16="http://schemas.microsoft.com/office/drawing/2014/main" id="{E08582A9-8BBB-1AC7-964E-763247F810AB}"/>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sz="3200" dirty="0">
                <a:solidFill>
                  <a:schemeClr val="tx1"/>
                </a:solidFill>
                <a:latin typeface="方正小标宋_GBK"/>
                <a:ea typeface="方正小标宋_GBK"/>
                <a:cs typeface="方正小标宋_GBK"/>
              </a:rPr>
              <a:t>项目学习环节安排</a:t>
            </a:r>
            <a:endParaRPr sz="3200" dirty="0">
              <a:solidFill>
                <a:schemeClr val="tx1"/>
              </a:solidFill>
              <a:latin typeface="方正小标宋_GBK"/>
              <a:ea typeface="方正小标宋_GBK"/>
              <a:cs typeface="方正小标宋_GBK"/>
            </a:endParaRPr>
          </a:p>
        </p:txBody>
      </p:sp>
      <p:sp>
        <p:nvSpPr>
          <p:cNvPr id="11" name="矩形 10">
            <a:extLst>
              <a:ext uri="{FF2B5EF4-FFF2-40B4-BE49-F238E27FC236}">
                <a16:creationId xmlns:a16="http://schemas.microsoft.com/office/drawing/2014/main" id="{29275495-0CAB-1512-3424-2E1E2B80C6A3}"/>
              </a:ext>
            </a:extLst>
          </p:cNvPr>
          <p:cNvSpPr>
            <a:spLocks noGrp="1"/>
          </p:cNvSpPr>
          <p:nvPr/>
        </p:nvSpPr>
        <p:spPr>
          <a:xfrm>
            <a:off x="827723" y="6312218"/>
            <a:ext cx="7559993" cy="419100"/>
          </a:xfrm>
          <a:prstGeom prst="rect">
            <a:avLst/>
          </a:prstGeom>
          <a:noFill/>
          <a:ln w="0">
            <a:noFill/>
          </a:ln>
        </p:spPr>
        <p:txBody>
          <a:bodyPr/>
          <a:lstStyle/>
          <a:p>
            <a:endParaRPr/>
          </a:p>
        </p:txBody>
      </p:sp>
      <p:sp>
        <p:nvSpPr>
          <p:cNvPr id="8" name="文本框 3">
            <a:extLst>
              <a:ext uri="{FF2B5EF4-FFF2-40B4-BE49-F238E27FC236}">
                <a16:creationId xmlns:a16="http://schemas.microsoft.com/office/drawing/2014/main" id="{300E3224-1C76-A812-B42D-DE384C069930}"/>
              </a:ext>
            </a:extLst>
          </p:cNvPr>
          <p:cNvSpPr>
            <a:spLocks noGrp="1"/>
          </p:cNvSpPr>
          <p:nvPr/>
        </p:nvSpPr>
        <p:spPr>
          <a:xfrm>
            <a:off x="683050" y="1949705"/>
            <a:ext cx="7921915" cy="3581400"/>
          </a:xfrm>
          <a:prstGeom prst="rect">
            <a:avLst/>
          </a:prstGeom>
          <a:noFill/>
        </p:spPr>
        <p:txBody>
          <a:bodyPr wrap="square">
            <a:noAutofit/>
          </a:bodyPr>
          <a:lstStyle/>
          <a:p>
            <a:pPr marL="0">
              <a:lnSpc>
                <a:spcPct val="115000"/>
              </a:lnSpc>
              <a:spcAft>
                <a:spcPts val="600"/>
              </a:spcAft>
              <a:buNone/>
              <a:defRPr sz="2100">
                <a:solidFill>
                  <a:schemeClr val="tx1"/>
                </a:solidFill>
                <a:latin typeface="微软雅黑"/>
                <a:ea typeface="微软雅黑"/>
                <a:cs typeface="微软雅黑"/>
              </a:defRPr>
            </a:pPr>
            <a:r>
              <a:rPr lang="zh-CN" altLang="en-US" sz="2100" b="1" dirty="0">
                <a:solidFill>
                  <a:schemeClr val="tx1"/>
                </a:solidFill>
                <a:latin typeface="微软雅黑"/>
                <a:ea typeface="微软雅黑"/>
                <a:cs typeface="微软雅黑"/>
              </a:rPr>
              <a:t>第三阶段的路线选择</a:t>
            </a:r>
            <a:r>
              <a:rPr lang="zh-CN" altLang="en-US" sz="2100" b="1" dirty="0">
                <a:latin typeface="微软雅黑"/>
                <a:ea typeface="微软雅黑"/>
                <a:cs typeface="微软雅黑"/>
              </a:rPr>
              <a:t>：</a:t>
            </a:r>
            <a:endParaRPr lang="en-US" altLang="zh-CN" sz="2100" b="1" dirty="0">
              <a:latin typeface="微软雅黑"/>
              <a:ea typeface="微软雅黑"/>
              <a:cs typeface="微软雅黑"/>
            </a:endParaRPr>
          </a:p>
          <a:p>
            <a:pPr marL="0">
              <a:lnSpc>
                <a:spcPct val="115000"/>
              </a:lnSpc>
              <a:spcAft>
                <a:spcPts val="600"/>
              </a:spcAft>
              <a:buNone/>
              <a:defRPr sz="2100">
                <a:solidFill>
                  <a:schemeClr val="tx1"/>
                </a:solidFill>
                <a:latin typeface="微软雅黑"/>
                <a:ea typeface="微软雅黑"/>
                <a:cs typeface="微软雅黑"/>
              </a:defRPr>
            </a:pPr>
            <a:r>
              <a:rPr lang="en-US" altLang="zh-CN" sz="2100" b="0" dirty="0">
                <a:solidFill>
                  <a:schemeClr val="tx1"/>
                </a:solidFill>
                <a:latin typeface="微软雅黑"/>
                <a:ea typeface="微软雅黑"/>
                <a:cs typeface="微软雅黑"/>
              </a:rPr>
              <a:t>1. </a:t>
            </a:r>
            <a:r>
              <a:rPr lang="zh-CN" altLang="en-US" sz="2100" b="0" dirty="0">
                <a:solidFill>
                  <a:schemeClr val="tx1"/>
                </a:solidFill>
                <a:latin typeface="微软雅黑"/>
                <a:ea typeface="微软雅黑"/>
                <a:cs typeface="微软雅黑"/>
              </a:rPr>
              <a:t>巴什拉；柯瓦雷；康吉莱姆（历史路线）</a:t>
            </a:r>
            <a:r>
              <a:rPr lang="en-US" altLang="zh-CN" sz="2100" b="0" dirty="0">
                <a:solidFill>
                  <a:schemeClr val="tx1"/>
                </a:solidFill>
                <a:latin typeface="微软雅黑"/>
                <a:ea typeface="微软雅黑"/>
                <a:cs typeface="微软雅黑"/>
              </a:rPr>
              <a:t> </a:t>
            </a:r>
          </a:p>
          <a:p>
            <a:pPr marL="0">
              <a:lnSpc>
                <a:spcPct val="115000"/>
              </a:lnSpc>
              <a:spcAft>
                <a:spcPts val="600"/>
              </a:spcAft>
              <a:buNone/>
              <a:defRPr sz="2100">
                <a:solidFill>
                  <a:schemeClr val="tx1"/>
                </a:solidFill>
                <a:latin typeface="微软雅黑"/>
                <a:ea typeface="微软雅黑"/>
                <a:cs typeface="微软雅黑"/>
              </a:defRPr>
            </a:pPr>
            <a:r>
              <a:rPr lang="en-US" altLang="zh-CN" sz="2100" b="0" dirty="0">
                <a:solidFill>
                  <a:schemeClr val="tx1"/>
                </a:solidFill>
                <a:latin typeface="微软雅黑"/>
                <a:ea typeface="微软雅黑"/>
                <a:cs typeface="微软雅黑"/>
              </a:rPr>
              <a:t>2. </a:t>
            </a:r>
            <a:r>
              <a:rPr lang="zh-CN" altLang="en-US" sz="2100" b="0" dirty="0">
                <a:solidFill>
                  <a:schemeClr val="tx1"/>
                </a:solidFill>
                <a:latin typeface="微软雅黑"/>
                <a:ea typeface="微软雅黑"/>
                <a:cs typeface="微软雅黑"/>
              </a:rPr>
              <a:t>加缪；萨特；波伏瓦（社会路线）</a:t>
            </a:r>
            <a:endParaRPr lang="en-US" altLang="zh-CN" sz="2100" b="0" dirty="0">
              <a:solidFill>
                <a:schemeClr val="tx1"/>
              </a:solidFill>
              <a:latin typeface="微软雅黑"/>
              <a:ea typeface="微软雅黑"/>
              <a:cs typeface="微软雅黑"/>
            </a:endParaRPr>
          </a:p>
          <a:p>
            <a:pPr marL="0">
              <a:lnSpc>
                <a:spcPct val="115000"/>
              </a:lnSpc>
              <a:spcAft>
                <a:spcPts val="600"/>
              </a:spcAft>
              <a:buNone/>
              <a:defRPr sz="2100">
                <a:solidFill>
                  <a:schemeClr val="tx1"/>
                </a:solidFill>
                <a:latin typeface="微软雅黑"/>
                <a:ea typeface="微软雅黑"/>
                <a:cs typeface="微软雅黑"/>
              </a:defRPr>
            </a:pPr>
            <a:endParaRPr lang="en-US" altLang="zh-CN" sz="2100" dirty="0">
              <a:latin typeface="微软雅黑"/>
              <a:ea typeface="微软雅黑"/>
              <a:cs typeface="微软雅黑"/>
            </a:endParaRPr>
          </a:p>
          <a:p>
            <a:pPr marL="0">
              <a:lnSpc>
                <a:spcPct val="115000"/>
              </a:lnSpc>
              <a:spcAft>
                <a:spcPts val="600"/>
              </a:spcAft>
              <a:buNone/>
              <a:defRPr sz="2100">
                <a:solidFill>
                  <a:schemeClr val="tx1"/>
                </a:solidFill>
                <a:latin typeface="微软雅黑"/>
                <a:ea typeface="微软雅黑"/>
                <a:cs typeface="微软雅黑"/>
              </a:defRPr>
            </a:pPr>
            <a:r>
              <a:rPr lang="zh-CN" altLang="en-US" sz="2100" b="1" dirty="0">
                <a:solidFill>
                  <a:schemeClr val="tx1"/>
                </a:solidFill>
                <a:latin typeface="微软雅黑"/>
                <a:ea typeface="微软雅黑"/>
                <a:cs typeface="微软雅黑"/>
              </a:rPr>
              <a:t>安排：</a:t>
            </a:r>
            <a:endParaRPr lang="en-US" altLang="zh-CN" sz="2100" b="1" dirty="0">
              <a:solidFill>
                <a:schemeClr val="tx1"/>
              </a:solidFill>
              <a:latin typeface="微软雅黑"/>
              <a:ea typeface="微软雅黑"/>
              <a:cs typeface="微软雅黑"/>
            </a:endParaRPr>
          </a:p>
          <a:p>
            <a:pPr marL="0">
              <a:lnSpc>
                <a:spcPct val="115000"/>
              </a:lnSpc>
              <a:spcAft>
                <a:spcPts val="600"/>
              </a:spcAft>
              <a:buNone/>
              <a:defRPr sz="2100">
                <a:solidFill>
                  <a:schemeClr val="tx1"/>
                </a:solidFill>
                <a:latin typeface="微软雅黑"/>
                <a:ea typeface="微软雅黑"/>
                <a:cs typeface="微软雅黑"/>
              </a:defRPr>
            </a:pPr>
            <a:r>
              <a:rPr lang="en-US" altLang="zh-CN" sz="2100" dirty="0">
                <a:latin typeface="微软雅黑"/>
                <a:ea typeface="微软雅黑"/>
                <a:cs typeface="微软雅黑"/>
              </a:rPr>
              <a:t>1. </a:t>
            </a:r>
            <a:r>
              <a:rPr lang="zh-CN" altLang="en-US" sz="2100" dirty="0">
                <a:latin typeface="微软雅黑"/>
                <a:ea typeface="微软雅黑"/>
                <a:cs typeface="微软雅黑"/>
              </a:rPr>
              <a:t>各自简单搜索资料，选择一个路线（本周）</a:t>
            </a:r>
            <a:endParaRPr lang="en-US" altLang="zh-CN" sz="2100" dirty="0">
              <a:latin typeface="微软雅黑"/>
              <a:ea typeface="微软雅黑"/>
              <a:cs typeface="微软雅黑"/>
            </a:endParaRPr>
          </a:p>
          <a:p>
            <a:pPr marL="0">
              <a:lnSpc>
                <a:spcPct val="115000"/>
              </a:lnSpc>
              <a:spcAft>
                <a:spcPts val="600"/>
              </a:spcAft>
              <a:buNone/>
              <a:defRPr sz="2100">
                <a:solidFill>
                  <a:schemeClr val="tx1"/>
                </a:solidFill>
                <a:latin typeface="微软雅黑"/>
                <a:ea typeface="微软雅黑"/>
                <a:cs typeface="微软雅黑"/>
              </a:defRPr>
            </a:pPr>
            <a:r>
              <a:rPr lang="en-US" altLang="zh-CN" sz="2100" b="0" dirty="0">
                <a:solidFill>
                  <a:schemeClr val="tx1"/>
                </a:solidFill>
                <a:latin typeface="微软雅黑"/>
                <a:ea typeface="微软雅黑"/>
                <a:cs typeface="微软雅黑"/>
              </a:rPr>
              <a:t>2. </a:t>
            </a:r>
            <a:r>
              <a:rPr lang="zh-CN" altLang="en-US" sz="2100" dirty="0">
                <a:latin typeface="微软雅黑"/>
                <a:ea typeface="微软雅黑"/>
                <a:cs typeface="微软雅黑"/>
              </a:rPr>
              <a:t>两条路线各自选择一个负责人（下周三前）</a:t>
            </a:r>
            <a:endParaRPr lang="en-US" altLang="zh-CN" sz="2100" dirty="0">
              <a:latin typeface="微软雅黑"/>
              <a:ea typeface="微软雅黑"/>
              <a:cs typeface="微软雅黑"/>
            </a:endParaRPr>
          </a:p>
          <a:p>
            <a:pPr>
              <a:lnSpc>
                <a:spcPct val="115000"/>
              </a:lnSpc>
              <a:spcAft>
                <a:spcPts val="600"/>
              </a:spcAft>
              <a:defRPr sz="2100">
                <a:solidFill>
                  <a:schemeClr val="tx1"/>
                </a:solidFill>
                <a:latin typeface="微软雅黑"/>
                <a:ea typeface="微软雅黑"/>
                <a:cs typeface="微软雅黑"/>
              </a:defRPr>
            </a:pPr>
            <a:r>
              <a:rPr lang="en-US" altLang="zh-CN" sz="2100" dirty="0">
                <a:latin typeface="微软雅黑"/>
                <a:ea typeface="微软雅黑"/>
                <a:cs typeface="微软雅黑"/>
              </a:rPr>
              <a:t>3. </a:t>
            </a:r>
            <a:r>
              <a:rPr lang="zh-CN" altLang="en-US" sz="2100" dirty="0">
                <a:latin typeface="微软雅黑"/>
                <a:ea typeface="微软雅黑"/>
                <a:cs typeface="微软雅黑"/>
              </a:rPr>
              <a:t>负责人全权负责本组所有成员的项目学习安排和成绩（</a:t>
            </a:r>
            <a:r>
              <a:rPr lang="en-US" altLang="zh-CN" sz="2100" dirty="0">
                <a:latin typeface="微软雅黑"/>
                <a:ea typeface="微软雅黑"/>
                <a:cs typeface="微软雅黑"/>
              </a:rPr>
              <a:t>20%</a:t>
            </a:r>
            <a:r>
              <a:rPr lang="zh-CN" altLang="en-US" sz="2100" dirty="0">
                <a:latin typeface="微软雅黑"/>
                <a:ea typeface="微软雅黑"/>
                <a:cs typeface="微软雅黑"/>
              </a:rPr>
              <a:t>）</a:t>
            </a:r>
            <a:endParaRPr lang="en-US" altLang="zh-CN" sz="2100" dirty="0">
              <a:latin typeface="微软雅黑"/>
              <a:ea typeface="微软雅黑"/>
              <a:cs typeface="微软雅黑"/>
            </a:endParaRPr>
          </a:p>
          <a:p>
            <a:pPr marL="0">
              <a:lnSpc>
                <a:spcPct val="115000"/>
              </a:lnSpc>
              <a:spcAft>
                <a:spcPts val="600"/>
              </a:spcAft>
              <a:buNone/>
              <a:defRPr sz="2100">
                <a:solidFill>
                  <a:schemeClr val="tx1"/>
                </a:solidFill>
                <a:latin typeface="微软雅黑"/>
                <a:ea typeface="微软雅黑"/>
                <a:cs typeface="微软雅黑"/>
              </a:defRPr>
            </a:pPr>
            <a:r>
              <a:rPr lang="en-US" altLang="zh-CN" sz="2100" dirty="0">
                <a:latin typeface="微软雅黑"/>
                <a:ea typeface="微软雅黑"/>
                <a:cs typeface="微软雅黑"/>
              </a:rPr>
              <a:t>4. </a:t>
            </a:r>
            <a:r>
              <a:rPr lang="zh-CN" altLang="en-US" sz="2100" dirty="0">
                <a:latin typeface="微软雅黑"/>
                <a:ea typeface="微软雅黑"/>
                <a:cs typeface="微软雅黑"/>
              </a:rPr>
              <a:t>下次课的第二节课，两个组各自有</a:t>
            </a:r>
            <a:r>
              <a:rPr lang="en-US" altLang="zh-CN" sz="2100" dirty="0">
                <a:latin typeface="微软雅黑"/>
                <a:ea typeface="微软雅黑"/>
                <a:cs typeface="微软雅黑"/>
              </a:rPr>
              <a:t>20</a:t>
            </a:r>
            <a:r>
              <a:rPr lang="zh-CN" altLang="en-US" sz="2100" dirty="0">
                <a:latin typeface="微软雅黑"/>
                <a:ea typeface="微软雅黑"/>
                <a:cs typeface="微软雅黑"/>
              </a:rPr>
              <a:t>分钟时间“拉票”</a:t>
            </a:r>
            <a:endParaRPr lang="en-US" altLang="zh-CN" sz="2100" dirty="0">
              <a:latin typeface="微软雅黑"/>
              <a:ea typeface="微软雅黑"/>
              <a:cs typeface="微软雅黑"/>
            </a:endParaRPr>
          </a:p>
          <a:p>
            <a:pPr marL="0">
              <a:lnSpc>
                <a:spcPct val="115000"/>
              </a:lnSpc>
              <a:spcAft>
                <a:spcPts val="600"/>
              </a:spcAft>
              <a:buNone/>
              <a:defRPr sz="2100">
                <a:solidFill>
                  <a:schemeClr val="tx1"/>
                </a:solidFill>
                <a:latin typeface="微软雅黑"/>
                <a:ea typeface="微软雅黑"/>
                <a:cs typeface="微软雅黑"/>
              </a:defRPr>
            </a:pPr>
            <a:r>
              <a:rPr lang="en-US" altLang="zh-CN" sz="2100" dirty="0">
                <a:latin typeface="微软雅黑"/>
                <a:ea typeface="微软雅黑"/>
                <a:cs typeface="微软雅黑"/>
              </a:rPr>
              <a:t>5. </a:t>
            </a:r>
            <a:r>
              <a:rPr lang="zh-CN" altLang="en-US" sz="2100" dirty="0">
                <a:latin typeface="微软雅黑"/>
                <a:ea typeface="微软雅黑"/>
                <a:cs typeface="微软雅黑"/>
              </a:rPr>
              <a:t>所有人投票，选择第三阶段路线，并给两个负责人打分（</a:t>
            </a:r>
            <a:r>
              <a:rPr lang="en-US" altLang="zh-CN" sz="2100" dirty="0">
                <a:latin typeface="微软雅黑"/>
                <a:ea typeface="微软雅黑"/>
                <a:cs typeface="微软雅黑"/>
              </a:rPr>
              <a:t>50%</a:t>
            </a:r>
            <a:r>
              <a:rPr lang="zh-CN" altLang="en-US" sz="2100" dirty="0">
                <a:latin typeface="微软雅黑"/>
                <a:ea typeface="微软雅黑"/>
                <a:cs typeface="微软雅黑"/>
              </a:rPr>
              <a:t>）</a:t>
            </a:r>
            <a:endParaRPr lang="en-US" altLang="zh-CN" sz="2100" dirty="0">
              <a:latin typeface="微软雅黑"/>
              <a:ea typeface="微软雅黑"/>
              <a:cs typeface="微软雅黑"/>
            </a:endParaRPr>
          </a:p>
        </p:txBody>
      </p:sp>
      <p:sp>
        <p:nvSpPr>
          <p:cNvPr id="6" name="Rectangle 2">
            <a:extLst>
              <a:ext uri="{FF2B5EF4-FFF2-40B4-BE49-F238E27FC236}">
                <a16:creationId xmlns:a16="http://schemas.microsoft.com/office/drawing/2014/main" id="{2E0CDD4C-F0AB-B762-6BDA-C5B165C0D95C}"/>
              </a:ext>
            </a:extLst>
          </p:cNvPr>
          <p:cNvSpPr>
            <a:spLocks noGrp="1"/>
          </p:cNvSpPr>
          <p:nvPr>
            <p:ph type="title"/>
          </p:nvPr>
        </p:nvSpPr>
        <p:spPr>
          <a:xfrm>
            <a:off x="4644008" y="-1"/>
            <a:ext cx="4248472" cy="731837"/>
          </a:xfrm>
        </p:spPr>
        <p:txBody>
          <a:bodyPr/>
          <a:lstStyle/>
          <a:p>
            <a:r>
              <a:rPr lang="zh-CN" altLang="en-US" sz="2200" dirty="0">
                <a:solidFill>
                  <a:schemeClr val="bg1"/>
                </a:solidFill>
              </a:rPr>
              <a:t>第七讲　庞加莱：科学的价值</a:t>
            </a:r>
          </a:p>
        </p:txBody>
      </p:sp>
    </p:spTree>
    <p:extLst>
      <p:ext uri="{BB962C8B-B14F-4D97-AF65-F5344CB8AC3E}">
        <p14:creationId xmlns:p14="http://schemas.microsoft.com/office/powerpoint/2010/main" val="27784892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7" name="Picture 4"/>
          <p:cNvPicPr>
            <a:picLocks noChangeAspect="1"/>
          </p:cNvPicPr>
          <p:nvPr/>
        </p:nvPicPr>
        <p:blipFill>
          <a:blip r:embed="rId2"/>
          <a:srcRect/>
          <a:stretch>
            <a:fillRect/>
          </a:stretch>
        </p:blipFill>
        <p:spPr>
          <a:xfrm>
            <a:off x="0" y="0"/>
            <a:ext cx="9144000" cy="6858000"/>
          </a:xfrm>
          <a:prstGeom prst="rect">
            <a:avLst/>
          </a:prstGeom>
        </p:spPr>
      </p:pic>
      <p:sp>
        <p:nvSpPr>
          <p:cNvPr id="3074" name="Rectangle 2">
            <a:extLst>
              <a:ext uri="{FF2B5EF4-FFF2-40B4-BE49-F238E27FC236}">
                <a16:creationId xmlns:a16="http://schemas.microsoft.com/office/drawing/2014/main" id="{BAFFEFBB-04CB-5B2D-7D41-A50D088EBDFF}"/>
              </a:ext>
            </a:extLst>
          </p:cNvPr>
          <p:cNvSpPr>
            <a:spLocks noGrp="1"/>
          </p:cNvSpPr>
          <p:nvPr>
            <p:ph type="title"/>
          </p:nvPr>
        </p:nvSpPr>
        <p:spPr>
          <a:xfrm>
            <a:off x="4644008" y="-1"/>
            <a:ext cx="4248472" cy="731837"/>
          </a:xfrm>
        </p:spPr>
        <p:txBody>
          <a:bodyPr/>
          <a:lstStyle/>
          <a:p>
            <a:r>
              <a:rPr lang="zh-CN" altLang="en-US" sz="2200" dirty="0">
                <a:solidFill>
                  <a:schemeClr val="bg1"/>
                </a:solidFill>
              </a:rPr>
              <a:t>第七讲　庞加莱：科学的价值</a:t>
            </a:r>
          </a:p>
        </p:txBody>
      </p:sp>
      <p:sp>
        <p:nvSpPr>
          <p:cNvPr id="3075" name="Rectangle 3">
            <a:extLst>
              <a:ext uri="{FF2B5EF4-FFF2-40B4-BE49-F238E27FC236}">
                <a16:creationId xmlns:a16="http://schemas.microsoft.com/office/drawing/2014/main" id="{19CE980F-A4CE-77E6-3576-0BD8BFB16157}"/>
              </a:ext>
            </a:extLst>
          </p:cNvPr>
          <p:cNvSpPr>
            <a:spLocks noGrp="1"/>
          </p:cNvSpPr>
          <p:nvPr>
            <p:ph type="body" idx="1"/>
          </p:nvPr>
        </p:nvSpPr>
        <p:spPr>
          <a:xfrm>
            <a:off x="457200" y="1789797"/>
            <a:ext cx="8229600" cy="3482637"/>
          </a:xfrm>
        </p:spPr>
        <p:txBody>
          <a:bodyPr/>
          <a:lstStyle/>
          <a:p>
            <a:pPr marL="0" indent="0">
              <a:buNone/>
            </a:pPr>
            <a:r>
              <a:rPr lang="zh-CN" altLang="en-US" sz="2800" b="0" dirty="0"/>
              <a:t>一、时代、生平与贡献</a:t>
            </a:r>
          </a:p>
          <a:p>
            <a:pPr marL="0" indent="0">
              <a:buNone/>
            </a:pPr>
            <a:endParaRPr lang="zh-CN" altLang="en-US" sz="2800" b="0" dirty="0"/>
          </a:p>
          <a:p>
            <a:pPr marL="0" indent="0">
              <a:buNone/>
            </a:pPr>
            <a:r>
              <a:rPr lang="zh-CN" altLang="en-US" sz="2800" b="0" dirty="0"/>
              <a:t>二、科学贡献与哲学思想</a:t>
            </a:r>
          </a:p>
          <a:p>
            <a:pPr marL="0" indent="0">
              <a:buNone/>
            </a:pPr>
            <a:endParaRPr lang="zh-CN" altLang="en-US" sz="2800" b="0" dirty="0"/>
          </a:p>
          <a:p>
            <a:pPr marL="0" indent="0">
              <a:buNone/>
            </a:pPr>
            <a:r>
              <a:rPr lang="zh-CN" altLang="en-US" sz="2800" b="0" dirty="0"/>
              <a:t>三、《科学的价值》第十章：科学是人为的吗？</a:t>
            </a:r>
          </a:p>
          <a:p>
            <a:pPr marL="0" indent="0">
              <a:buNone/>
            </a:pPr>
            <a:endParaRPr lang="zh-CN" altLang="en-US" sz="2800" b="0" dirty="0"/>
          </a:p>
          <a:p>
            <a:pPr marL="0" indent="0">
              <a:buNone/>
            </a:pPr>
            <a:r>
              <a:rPr lang="zh-CN" altLang="en-US" sz="2800" b="0" dirty="0"/>
              <a:t>四、《科学的价值》第十一章：科学与实在</a:t>
            </a:r>
            <a:endParaRPr lang="zh-CN" altLang="en-US" sz="1200" b="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7" name="Picture 4"/>
          <p:cNvPicPr>
            <a:picLocks noChangeAspect="1"/>
          </p:cNvPicPr>
          <p:nvPr/>
        </p:nvPicPr>
        <p:blipFill>
          <a:blip r:embed="rId2"/>
          <a:srcRect/>
          <a:stretch>
            <a:fillRect/>
          </a:stretch>
        </p:blipFill>
        <p:spPr>
          <a:xfrm>
            <a:off x="0" y="0"/>
            <a:ext cx="9144000" cy="6858000"/>
          </a:xfrm>
          <a:prstGeom prst="rect">
            <a:avLst/>
          </a:prstGeom>
        </p:spPr>
      </p:pic>
      <p:sp>
        <p:nvSpPr>
          <p:cNvPr id="3074" name="Rectangle 2">
            <a:extLst>
              <a:ext uri="{FF2B5EF4-FFF2-40B4-BE49-F238E27FC236}">
                <a16:creationId xmlns:a16="http://schemas.microsoft.com/office/drawing/2014/main" id="{5EDEC68B-3C42-D9D0-4FDB-A5FBDE99E7D2}"/>
              </a:ext>
            </a:extLst>
          </p:cNvPr>
          <p:cNvSpPr>
            <a:spLocks noGrp="1"/>
          </p:cNvSpPr>
          <p:nvPr>
            <p:ph type="title"/>
          </p:nvPr>
        </p:nvSpPr>
        <p:spPr>
          <a:xfrm>
            <a:off x="4644008" y="-1"/>
            <a:ext cx="4248472" cy="731837"/>
          </a:xfrm>
        </p:spPr>
        <p:txBody>
          <a:bodyPr/>
          <a:lstStyle/>
          <a:p>
            <a:r>
              <a:rPr sz="2200">
                <a:solidFill>
                  <a:schemeClr val="bg1"/>
                </a:solidFill>
              </a:rPr>
              <a:t>第七讲　庞加莱：科学的价值</a:t>
            </a:r>
          </a:p>
        </p:txBody>
      </p:sp>
      <p:sp>
        <p:nvSpPr>
          <p:cNvPr id="3075" name="Rectangle 3">
            <a:extLst>
              <a:ext uri="{FF2B5EF4-FFF2-40B4-BE49-F238E27FC236}">
                <a16:creationId xmlns:a16="http://schemas.microsoft.com/office/drawing/2014/main" id="{3800E677-DD8C-3552-AD56-153134B1A30C}"/>
              </a:ext>
            </a:extLst>
          </p:cNvPr>
          <p:cNvSpPr>
            <a:spLocks noGrp="1"/>
          </p:cNvSpPr>
          <p:nvPr>
            <p:ph type="body" idx="1"/>
          </p:nvPr>
        </p:nvSpPr>
        <p:spPr>
          <a:xfrm>
            <a:off x="457200" y="2994552"/>
            <a:ext cx="8229600" cy="3131611"/>
          </a:xfrm>
        </p:spPr>
        <p:txBody>
          <a:bodyPr/>
          <a:lstStyle/>
          <a:p>
            <a:pPr marL="0" indent="0">
              <a:buNone/>
            </a:pPr>
            <a:r>
              <a:t>一、时代、生平与贡献</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一、时代、生平与贡献</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第七讲　庞加莱：科学的价值</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522923"/>
          </a:xfrm>
          <a:prstGeom prst="rect">
            <a:avLst/>
          </a:prstGeom>
          <a:noFill/>
        </p:spPr>
        <p:txBody>
          <a:bodyPr wrap="square">
            <a:noAutofit/>
          </a:bodyPr>
          <a:lstStyle/>
          <a:p>
            <a:pPr>
              <a:buNone/>
              <a:defRPr sz="2800">
                <a:solidFill>
                  <a:schemeClr val="tx1"/>
                </a:solidFill>
                <a:latin typeface="黑体"/>
                <a:ea typeface="黑体"/>
                <a:cs typeface="黑体"/>
              </a:defRPr>
            </a:pPr>
            <a:r>
              <a:rPr lang="zh-CN" altLang="en-US" sz="2800" dirty="0">
                <a:solidFill>
                  <a:schemeClr val="tx1"/>
                </a:solidFill>
                <a:latin typeface="黑体"/>
                <a:ea typeface="黑体"/>
                <a:cs typeface="黑体"/>
              </a:rPr>
              <a:t>从“实证的阶段”到“危机的年代”</a:t>
            </a:r>
            <a:endParaRPr lang="zh-CN" altLang="en-US" sz="2800" dirty="0"/>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827723" y="2706267"/>
            <a:ext cx="7228530" cy="3098997"/>
          </a:xfrm>
          <a:prstGeom prst="rect">
            <a:avLst/>
          </a:prstGeom>
          <a:noFill/>
        </p:spPr>
        <p:txBody>
          <a:bodyPr wrap="square">
            <a:noAutofit/>
          </a:bodyPr>
          <a:lstStyle/>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“我们所有的思辨，无论是个人的还是群体的，都不可避免地先后经历三个不同的理论阶段：神学阶段，或虚构阶段；形而上学阶段，或抽象阶段；科学阶段，或实证阶段。”孔德 1844 年写下这段话时，科学正处在它的凯旋时刻。拉普拉斯的天体力学、拉瓦锡的化学、居维叶的比较解剖学，共同构成一个自足的体系。</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六十年后，</a:t>
            </a:r>
            <a:r>
              <a:rPr lang="zh-CN" altLang="en-US" sz="1600" dirty="0">
                <a:latin typeface="微软雅黑"/>
                <a:ea typeface="微软雅黑"/>
                <a:cs typeface="微软雅黑"/>
              </a:rPr>
              <a:t>科学发展进入了新的时期</a:t>
            </a:r>
            <a:r>
              <a:rPr lang="zh-CN" altLang="en-US" sz="1600" b="0" dirty="0">
                <a:solidFill>
                  <a:schemeClr val="tx1"/>
                </a:solidFill>
                <a:latin typeface="微软雅黑"/>
                <a:ea typeface="微软雅黑"/>
                <a:cs typeface="微软雅黑"/>
              </a:rPr>
              <a:t>。1895 年伦琴发现 X 射线，1896 年贝克勒尔发现放射性，1898 年居里夫妇分离出镭，1900 年普朗克提出能量子。物质、能量、因果性——物理学最基本的三个词，同时失去定义。1905 年，爱因斯坦在《论动体的电动力学》中取消以太，也取消绝对同时性。</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1" dirty="0">
                <a:solidFill>
                  <a:schemeClr val="tx1"/>
                </a:solidFill>
                <a:latin typeface="微软雅黑"/>
                <a:ea typeface="微软雅黑"/>
                <a:cs typeface="微软雅黑"/>
              </a:rPr>
              <a:t>庞加莱（1854—1912）正站在这两个时代之间。他是最后一代能够通读全部数学的人，也是第一代必须面对“科学基础动摇”的人。</a:t>
            </a:r>
            <a:r>
              <a:rPr lang="zh-CN" altLang="en-US" sz="1600" b="0" dirty="0">
                <a:solidFill>
                  <a:schemeClr val="tx1"/>
                </a:solidFill>
                <a:latin typeface="微软雅黑"/>
                <a:ea typeface="微软雅黑"/>
                <a:cs typeface="微软雅黑"/>
              </a:rPr>
              <a:t>这种动摇，正好与孔德的笃信，构成了鲜明的对比。</a:t>
            </a:r>
          </a:p>
        </p:txBody>
      </p:sp>
      <p:sp>
        <p:nvSpPr>
          <p:cNvPr id="13" name="矩形 12">
            <a:extLst>
              <a:ext uri="{FF2B5EF4-FFF2-40B4-BE49-F238E27FC236}">
                <a16:creationId xmlns:a16="http://schemas.microsoft.com/office/drawing/2014/main" id="{0AAC4FB0-DF94-4AC9-AB1E-30DD42942B04}"/>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一、时代、生平与贡献</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第七讲　庞加莱：科学的价值</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522923"/>
          </a:xfrm>
          <a:prstGeom prst="rect">
            <a:avLst/>
          </a:prstGeom>
          <a:noFill/>
        </p:spPr>
        <p:txBody>
          <a:bodyPr wrap="square">
            <a:noAutofit/>
          </a:bodyPr>
          <a:lstStyle/>
          <a:p>
            <a:pPr>
              <a:buNone/>
              <a:defRPr sz="2800">
                <a:solidFill>
                  <a:schemeClr val="tx1"/>
                </a:solidFill>
                <a:latin typeface="黑体"/>
                <a:ea typeface="黑体"/>
                <a:cs typeface="黑体"/>
              </a:defRPr>
            </a:pPr>
            <a:r>
              <a:rPr lang="zh-CN" altLang="en-US" sz="2400" dirty="0">
                <a:solidFill>
                  <a:schemeClr val="tx1"/>
                </a:solidFill>
                <a:latin typeface="黑体"/>
                <a:ea typeface="黑体"/>
                <a:cs typeface="黑体"/>
              </a:rPr>
              <a:t>普法战争与第三共和国（1870—1885）</a:t>
            </a:r>
            <a:endParaRPr lang="zh-CN" altLang="en-US" sz="2800" dirty="0"/>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696984" y="2578084"/>
            <a:ext cx="4142973" cy="3376350"/>
          </a:xfrm>
          <a:prstGeom prst="rect">
            <a:avLst/>
          </a:prstGeom>
          <a:noFill/>
        </p:spPr>
        <p:txBody>
          <a:bodyPr wrap="square">
            <a:noAutofit/>
          </a:bodyPr>
          <a:lstStyle/>
          <a:p>
            <a:pPr marL="0" indent="304800">
              <a:lnSpc>
                <a:spcPct val="115000"/>
              </a:lnSpc>
              <a:spcAft>
                <a:spcPts val="600"/>
              </a:spcAft>
              <a:buNone/>
              <a:defRPr sz="1200">
                <a:solidFill>
                  <a:schemeClr val="tx1"/>
                </a:solidFill>
                <a:latin typeface="微软雅黑"/>
                <a:ea typeface="微软雅黑"/>
                <a:cs typeface="微软雅黑"/>
              </a:defRPr>
            </a:pPr>
            <a:r>
              <a:rPr lang="zh-CN" altLang="en-US" sz="1400" b="0" dirty="0">
                <a:solidFill>
                  <a:schemeClr val="tx1"/>
                </a:solidFill>
                <a:latin typeface="微软雅黑"/>
                <a:ea typeface="微软雅黑"/>
                <a:cs typeface="微软雅黑"/>
              </a:rPr>
              <a:t>1870 年 7 月 19 日，</a:t>
            </a:r>
            <a:r>
              <a:rPr lang="zh-CN" altLang="en-US" sz="1400" b="1" dirty="0">
                <a:solidFill>
                  <a:schemeClr val="tx1"/>
                </a:solidFill>
                <a:latin typeface="微软雅黑"/>
                <a:ea typeface="微软雅黑"/>
                <a:cs typeface="微软雅黑"/>
              </a:rPr>
              <a:t>法国对普鲁士宣战</a:t>
            </a:r>
            <a:r>
              <a:rPr lang="zh-CN" altLang="en-US" sz="1400" b="0" dirty="0">
                <a:solidFill>
                  <a:schemeClr val="tx1"/>
                </a:solidFill>
                <a:latin typeface="微软雅黑"/>
                <a:ea typeface="微软雅黑"/>
                <a:cs typeface="微软雅黑"/>
              </a:rPr>
              <a:t>。八月，前线崩溃；9 月 2 日色当战役，拿破仑三世被俘；9 月 4 日，巴黎宣布成立共和国。就在这个秋天，普军进入南锡，城里挂起了白旗。</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400" b="0" dirty="0">
                <a:solidFill>
                  <a:schemeClr val="tx1"/>
                </a:solidFill>
                <a:latin typeface="微软雅黑"/>
                <a:ea typeface="微软雅黑"/>
                <a:cs typeface="微软雅黑"/>
              </a:rPr>
              <a:t>1871 年 1 月 28 日，巴黎停战。3 月 18 日巴黎公社起义，5 月流血收场。5 月 10 日，《法兰克福条约》签订：法国割让阿尔萨斯—洛林，赔款五十亿法郎，德军占领北方诸省直至赔款付清。赔款在 1873 年提前付清，占领军提前撤离，但割地不可逆。</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400" b="0" dirty="0">
                <a:solidFill>
                  <a:schemeClr val="tx1"/>
                </a:solidFill>
                <a:latin typeface="微软雅黑"/>
                <a:ea typeface="微软雅黑"/>
                <a:cs typeface="微软雅黑"/>
              </a:rPr>
              <a:t>第三共和国的合法性，从此建立在三件事上：小学、兵役、科学。1881 至 1882 年，确立免费、义务、世俗的初等教育；1884 年，工会合法化；1889 年，巴黎世博会与埃菲尔铁塔向世界展示一个复原的法国。</a:t>
            </a:r>
          </a:p>
        </p:txBody>
      </p:sp>
      <p:sp>
        <p:nvSpPr>
          <p:cNvPr id="13" name="矩形 12">
            <a:extLst>
              <a:ext uri="{FF2B5EF4-FFF2-40B4-BE49-F238E27FC236}">
                <a16:creationId xmlns:a16="http://schemas.microsoft.com/office/drawing/2014/main" id="{0AAC4FB0-DF94-4AC9-AB1E-30DD42942B04}"/>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endParaRPr/>
          </a:p>
        </p:txBody>
      </p:sp>
      <p:pic>
        <p:nvPicPr>
          <p:cNvPr id="4" name="图片 3">
            <a:extLst>
              <a:ext uri="{FF2B5EF4-FFF2-40B4-BE49-F238E27FC236}">
                <a16:creationId xmlns:a16="http://schemas.microsoft.com/office/drawing/2014/main" id="{CB1FC0C3-6133-E339-F805-EA910B3BA484}"/>
              </a:ext>
            </a:extLst>
          </p:cNvPr>
          <p:cNvPicPr>
            <a:picLocks noChangeAspect="1"/>
          </p:cNvPicPr>
          <p:nvPr/>
        </p:nvPicPr>
        <p:blipFill>
          <a:blip r:embed="rId4"/>
          <a:stretch>
            <a:fillRect/>
          </a:stretch>
        </p:blipFill>
        <p:spPr>
          <a:xfrm>
            <a:off x="5377010" y="2509182"/>
            <a:ext cx="3229937" cy="4100793"/>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一、时代、生平与贡献</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第七讲　庞加莱：科学的价值</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522923"/>
          </a:xfrm>
          <a:prstGeom prst="rect">
            <a:avLst/>
          </a:prstGeom>
          <a:noFill/>
        </p:spPr>
        <p:txBody>
          <a:bodyPr wrap="square">
            <a:noAutofit/>
          </a:bodyPr>
          <a:lstStyle/>
          <a:p>
            <a:pPr>
              <a:buNone/>
              <a:defRPr sz="2800">
                <a:solidFill>
                  <a:schemeClr val="tx1"/>
                </a:solidFill>
                <a:latin typeface="黑体"/>
                <a:ea typeface="黑体"/>
                <a:cs typeface="黑体"/>
              </a:defRPr>
            </a:pPr>
            <a:r>
              <a:rPr lang="zh-CN" altLang="en-US" sz="2400" dirty="0">
                <a:solidFill>
                  <a:schemeClr val="tx1"/>
                </a:solidFill>
                <a:latin typeface="黑体"/>
                <a:ea typeface="黑体"/>
                <a:cs typeface="黑体"/>
              </a:rPr>
              <a:t>共和国与科学的双重危机（1885—1905）</a:t>
            </a:r>
            <a:endParaRPr lang="zh-CN" altLang="en-US" sz="2800" dirty="0"/>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706381" y="2565083"/>
            <a:ext cx="4164641" cy="3506360"/>
          </a:xfrm>
          <a:prstGeom prst="rect">
            <a:avLst/>
          </a:prstGeom>
          <a:noFill/>
        </p:spPr>
        <p:txBody>
          <a:bodyPr wrap="square">
            <a:noAutofit/>
          </a:bodyPr>
          <a:lstStyle/>
          <a:p>
            <a:pPr marL="0" indent="304800">
              <a:lnSpc>
                <a:spcPct val="115000"/>
              </a:lnSpc>
              <a:spcAft>
                <a:spcPts val="600"/>
              </a:spcAft>
              <a:buNone/>
              <a:defRPr sz="1200">
                <a:solidFill>
                  <a:schemeClr val="tx1"/>
                </a:solidFill>
                <a:latin typeface="微软雅黑"/>
                <a:ea typeface="微软雅黑"/>
                <a:cs typeface="微软雅黑"/>
              </a:defRPr>
            </a:pPr>
            <a:r>
              <a:rPr lang="zh-CN" altLang="en-US" sz="1400" b="0" dirty="0">
                <a:solidFill>
                  <a:schemeClr val="tx1"/>
                </a:solidFill>
                <a:latin typeface="微软雅黑"/>
                <a:ea typeface="微软雅黑"/>
                <a:cs typeface="微软雅黑"/>
              </a:rPr>
              <a:t>1885 年 6 月 1 日，雨果国葬，两百万人走上街头，第三共和国借此完成自己的精神加冕。1886 至 1889 年，布朗热运动几乎颠覆议会制度；1894 年，犹太军官德雷福斯因莫须有的叛国罪被捕；1898 年 1 月 13 日，左拉在《震旦报》发表《我控诉》</a:t>
            </a:r>
            <a:r>
              <a:rPr lang="en-US" altLang="zh-CN" sz="1400" dirty="0">
                <a:latin typeface="微软雅黑"/>
                <a:ea typeface="微软雅黑"/>
                <a:cs typeface="微软雅黑"/>
              </a:rPr>
              <a:t>——</a:t>
            </a:r>
            <a:r>
              <a:rPr lang="zh-CN" altLang="en-US" sz="1400" dirty="0">
                <a:latin typeface="微软雅黑"/>
                <a:ea typeface="微软雅黑"/>
                <a:cs typeface="微软雅黑"/>
              </a:rPr>
              <a:t>“</a:t>
            </a:r>
            <a:r>
              <a:rPr lang="zh-CN" altLang="en-US" sz="1400" b="1" dirty="0">
                <a:latin typeface="微软雅黑"/>
                <a:ea typeface="微软雅黑"/>
                <a:cs typeface="微软雅黑"/>
              </a:rPr>
              <a:t>知识分子”一词诞生</a:t>
            </a:r>
            <a:r>
              <a:rPr lang="zh-CN" altLang="en-US" sz="1400" b="0" dirty="0">
                <a:solidFill>
                  <a:schemeClr val="tx1"/>
                </a:solidFill>
                <a:latin typeface="微软雅黑"/>
                <a:ea typeface="微软雅黑"/>
                <a:cs typeface="微软雅黑"/>
              </a:rPr>
              <a:t>；1899 年，德雷福斯获赦免；1905 年，政教分离法通过。共和国在政治上站稳了</a:t>
            </a:r>
            <a:r>
              <a:rPr lang="zh-CN" altLang="en-US" sz="1400" dirty="0">
                <a:latin typeface="微软雅黑"/>
                <a:ea typeface="微软雅黑"/>
                <a:cs typeface="微软雅黑"/>
              </a:rPr>
              <a:t>根基。尽管付出了一定的代价</a:t>
            </a:r>
            <a:r>
              <a:rPr lang="zh-CN" altLang="en-US" sz="1400" b="0" dirty="0">
                <a:solidFill>
                  <a:schemeClr val="tx1"/>
                </a:solidFill>
                <a:latin typeface="微软雅黑"/>
                <a:ea typeface="微软雅黑"/>
                <a:cs typeface="微软雅黑"/>
              </a:rPr>
              <a:t>。</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400" b="0" dirty="0">
                <a:solidFill>
                  <a:schemeClr val="tx1"/>
                </a:solidFill>
                <a:latin typeface="微软雅黑"/>
                <a:ea typeface="微软雅黑"/>
                <a:cs typeface="微软雅黑"/>
              </a:rPr>
              <a:t>同一时期，科学的地基在松动。1887 年，迈克尔逊—莫雷实验没有测到以太漂移；1895 年，伦琴发现 X 射线；1896 年，贝克勒尔发现铀盐自发辐射；1897 年，汤姆孙测出电子；1898 年，居里夫妇分离出镭；1900 年，普朗克提出能量子假说；1905 年，爱因斯坦发表狭义相对论。</a:t>
            </a:r>
          </a:p>
        </p:txBody>
      </p:sp>
      <p:sp>
        <p:nvSpPr>
          <p:cNvPr id="13" name="矩形 12">
            <a:extLst>
              <a:ext uri="{FF2B5EF4-FFF2-40B4-BE49-F238E27FC236}">
                <a16:creationId xmlns:a16="http://schemas.microsoft.com/office/drawing/2014/main" id="{0AAC4FB0-DF94-4AC9-AB1E-30DD42942B04}"/>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endParaRPr/>
          </a:p>
        </p:txBody>
      </p:sp>
      <p:pic>
        <p:nvPicPr>
          <p:cNvPr id="3" name="图片 2">
            <a:extLst>
              <a:ext uri="{FF2B5EF4-FFF2-40B4-BE49-F238E27FC236}">
                <a16:creationId xmlns:a16="http://schemas.microsoft.com/office/drawing/2014/main" id="{FF725C23-8580-DE0A-9DFD-B9E91178EE0C}"/>
              </a:ext>
            </a:extLst>
          </p:cNvPr>
          <p:cNvPicPr>
            <a:picLocks noChangeAspect="1"/>
          </p:cNvPicPr>
          <p:nvPr/>
        </p:nvPicPr>
        <p:blipFill>
          <a:blip r:embed="rId4"/>
          <a:stretch>
            <a:fillRect/>
          </a:stretch>
        </p:blipFill>
        <p:spPr>
          <a:xfrm>
            <a:off x="5196619" y="4595835"/>
            <a:ext cx="3143250" cy="1828800"/>
          </a:xfrm>
          <a:prstGeom prst="rect">
            <a:avLst/>
          </a:prstGeom>
        </p:spPr>
      </p:pic>
      <p:pic>
        <p:nvPicPr>
          <p:cNvPr id="4" name="图片 3">
            <a:extLst>
              <a:ext uri="{FF2B5EF4-FFF2-40B4-BE49-F238E27FC236}">
                <a16:creationId xmlns:a16="http://schemas.microsoft.com/office/drawing/2014/main" id="{EAA9B500-256F-12CC-5871-F034DC3D216C}"/>
              </a:ext>
            </a:extLst>
          </p:cNvPr>
          <p:cNvPicPr>
            <a:picLocks noChangeAspect="1"/>
          </p:cNvPicPr>
          <p:nvPr/>
        </p:nvPicPr>
        <p:blipFill>
          <a:blip r:embed="rId5"/>
          <a:stretch>
            <a:fillRect/>
          </a:stretch>
        </p:blipFill>
        <p:spPr>
          <a:xfrm>
            <a:off x="5196619" y="2437034"/>
            <a:ext cx="1494438" cy="2038413"/>
          </a:xfrm>
          <a:prstGeom prst="rect">
            <a:avLst/>
          </a:prstGeom>
        </p:spPr>
      </p:pic>
      <p:pic>
        <p:nvPicPr>
          <p:cNvPr id="6" name="图片 5">
            <a:extLst>
              <a:ext uri="{FF2B5EF4-FFF2-40B4-BE49-F238E27FC236}">
                <a16:creationId xmlns:a16="http://schemas.microsoft.com/office/drawing/2014/main" id="{7439B565-65B5-680E-E622-839F0A6EE918}"/>
              </a:ext>
            </a:extLst>
          </p:cNvPr>
          <p:cNvPicPr>
            <a:picLocks noChangeAspect="1"/>
          </p:cNvPicPr>
          <p:nvPr/>
        </p:nvPicPr>
        <p:blipFill>
          <a:blip r:embed="rId6"/>
          <a:stretch>
            <a:fillRect/>
          </a:stretch>
        </p:blipFill>
        <p:spPr>
          <a:xfrm>
            <a:off x="6762750" y="2437220"/>
            <a:ext cx="1553527" cy="2038227"/>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一、时代、生平与贡献</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第七讲　庞加莱：科学的价值</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522923"/>
          </a:xfrm>
          <a:prstGeom prst="rect">
            <a:avLst/>
          </a:prstGeom>
          <a:noFill/>
        </p:spPr>
        <p:txBody>
          <a:bodyPr wrap="square">
            <a:noAutofit/>
          </a:bodyPr>
          <a:lstStyle/>
          <a:p>
            <a:pPr>
              <a:buNone/>
              <a:defRPr sz="2800">
                <a:solidFill>
                  <a:schemeClr val="tx1"/>
                </a:solidFill>
                <a:latin typeface="黑体"/>
                <a:ea typeface="黑体"/>
                <a:cs typeface="黑体"/>
              </a:defRPr>
            </a:pPr>
            <a:r>
              <a:rPr lang="zh-CN" altLang="en-US" sz="2800" dirty="0">
                <a:solidFill>
                  <a:schemeClr val="tx1"/>
                </a:solidFill>
                <a:latin typeface="黑体"/>
                <a:ea typeface="黑体"/>
                <a:cs typeface="黑体"/>
              </a:rPr>
              <a:t>南锡：边境城市的少年时代</a:t>
            </a:r>
            <a:endParaRPr lang="zh-CN" altLang="en-US" sz="2800" dirty="0"/>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827723" y="2565083"/>
            <a:ext cx="7559993" cy="3581400"/>
          </a:xfrm>
          <a:prstGeom prst="rect">
            <a:avLst/>
          </a:prstGeom>
          <a:noFill/>
        </p:spPr>
        <p:txBody>
          <a:bodyPr wrap="square">
            <a:noAutofit/>
          </a:bodyPr>
          <a:lstStyle/>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1854 年 4 月 29 日，亨利·庞加莱生于南锡。父亲莱昂·庞加莱是南锡医学院的临床教授，母亲欧仁妮·洛努瓦出身洛林的地方士绅。这个家庭属于第三共和国最稳固的那一层。</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1870 年秋，普军进入南锡。十六岁的庞加莱在占领下的中学里准备考试；他的父亲留在城里，继续行医。1871 年条约签订后，南锡从内陆城市变成边境城市，摩泽尔河对岸就是德国。此后四十年，南锡是法国驻军的重镇，也是“复仇”情绪最浓的城市之一。</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庞加莱一生很少公开谈论 1870 年。但他的写作有一种与此相关的气质：</a:t>
            </a:r>
            <a:r>
              <a:rPr lang="zh-CN" altLang="en-US" sz="1600" b="1" dirty="0">
                <a:solidFill>
                  <a:schemeClr val="tx1"/>
                </a:solidFill>
                <a:latin typeface="微软雅黑"/>
                <a:ea typeface="微软雅黑"/>
                <a:cs typeface="微软雅黑"/>
              </a:rPr>
              <a:t>他不相信宏大的体系，只相信精确的计算</a:t>
            </a:r>
            <a:r>
              <a:rPr lang="zh-CN" altLang="en-US" sz="1600" b="0" dirty="0">
                <a:solidFill>
                  <a:schemeClr val="tx1"/>
                </a:solidFill>
                <a:latin typeface="微软雅黑"/>
                <a:ea typeface="微软雅黑"/>
                <a:cs typeface="微软雅黑"/>
              </a:rPr>
              <a:t>；他不谈“科学的使命”，只谈“科学的价值”。他的堂兄雷蒙·庞加莱后来两度出任共和国总统，而亨利一生没有进入政界。</a:t>
            </a:r>
          </a:p>
        </p:txBody>
      </p:sp>
      <p:sp>
        <p:nvSpPr>
          <p:cNvPr id="13" name="矩形 12">
            <a:extLst>
              <a:ext uri="{FF2B5EF4-FFF2-40B4-BE49-F238E27FC236}">
                <a16:creationId xmlns:a16="http://schemas.microsoft.com/office/drawing/2014/main" id="{0AAC4FB0-DF94-4AC9-AB1E-30DD42942B04}"/>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一、时代、生平与贡献</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第七讲　庞加莱：科学的价值</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522923"/>
          </a:xfrm>
          <a:prstGeom prst="rect">
            <a:avLst/>
          </a:prstGeom>
          <a:noFill/>
        </p:spPr>
        <p:txBody>
          <a:bodyPr wrap="square">
            <a:noAutofit/>
          </a:bodyPr>
          <a:lstStyle/>
          <a:p>
            <a:pPr>
              <a:buNone/>
              <a:defRPr sz="2800">
                <a:solidFill>
                  <a:schemeClr val="tx1"/>
                </a:solidFill>
                <a:latin typeface="黑体"/>
                <a:ea typeface="黑体"/>
                <a:cs typeface="黑体"/>
              </a:defRPr>
            </a:pPr>
            <a:r>
              <a:rPr lang="zh-CN" altLang="en-US" sz="2400" dirty="0">
                <a:solidFill>
                  <a:schemeClr val="tx1"/>
                </a:solidFill>
                <a:latin typeface="黑体"/>
                <a:ea typeface="黑体"/>
                <a:cs typeface="黑体"/>
              </a:rPr>
              <a:t>从南锡到巴黎</a:t>
            </a:r>
            <a:endParaRPr lang="zh-CN" altLang="en-US" sz="2800" dirty="0"/>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827723" y="2565083"/>
            <a:ext cx="7559993" cy="3581400"/>
          </a:xfrm>
          <a:prstGeom prst="rect">
            <a:avLst/>
          </a:prstGeom>
          <a:noFill/>
        </p:spPr>
        <p:txBody>
          <a:bodyPr wrap="square">
            <a:noAutofit/>
          </a:bodyPr>
          <a:lstStyle/>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1879 年 8 月，庞加莱以《偏微分方程所定义的函数的性质》获巴黎大学博士学位，导师是埃尔米特。同年，他赴卡昂任数学分析讲师；1881 年回到巴黎，任巴黎大学理学院讲师；1886 年，接任数学物理与概率论教席。</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1887 年，三十三岁的庞加莱当选法国科学院院士。</a:t>
            </a:r>
            <a:endParaRPr lang="en-US" altLang="zh-CN" sz="1600" b="0" dirty="0">
              <a:solidFill>
                <a:schemeClr val="tx1"/>
              </a:solidFill>
              <a:latin typeface="微软雅黑"/>
              <a:ea typeface="微软雅黑"/>
              <a:cs typeface="微软雅黑"/>
            </a:endParaRPr>
          </a:p>
          <a:p>
            <a:pPr indent="304800">
              <a:lnSpc>
                <a:spcPct val="115000"/>
              </a:lnSpc>
              <a:spcAft>
                <a:spcPts val="600"/>
              </a:spcAft>
              <a:defRPr sz="1200">
                <a:solidFill>
                  <a:schemeClr val="tx1"/>
                </a:solidFill>
                <a:latin typeface="微软雅黑"/>
                <a:ea typeface="微软雅黑"/>
                <a:cs typeface="微软雅黑"/>
              </a:defRPr>
            </a:pPr>
            <a:r>
              <a:rPr lang="zh-CN" altLang="en-US" sz="1600" dirty="0">
                <a:latin typeface="微软雅黑"/>
                <a:ea typeface="微软雅黑"/>
                <a:cs typeface="微软雅黑"/>
              </a:rPr>
              <a:t>1889 年，瑞典国王奥斯卡二世设立的数学奖颁给庞加莱，奖励他关于三体问题的研究。1895 年，他出版《位置分析》，把拓扑学从零散的观察变成一门学科。</a:t>
            </a:r>
            <a:r>
              <a:rPr lang="zh-CN" altLang="en-US" sz="1600" b="1" dirty="0">
                <a:latin typeface="微软雅黑"/>
                <a:ea typeface="微软雅黑"/>
                <a:cs typeface="微软雅黑"/>
              </a:rPr>
              <a:t>1902 年，《科学与假设》；1905 年，《科学的价值》；1908 年，《科学与方法》。</a:t>
            </a:r>
            <a:r>
              <a:rPr lang="zh-CN" altLang="en-US" sz="1600" dirty="0">
                <a:latin typeface="微软雅黑"/>
                <a:ea typeface="微软雅黑"/>
                <a:cs typeface="微软雅黑"/>
              </a:rPr>
              <a:t>三本书都不是系统性专著，而是他为《形而上学与道德评论》等刊物所写文章的结集。</a:t>
            </a:r>
          </a:p>
          <a:p>
            <a:pPr indent="304800">
              <a:lnSpc>
                <a:spcPct val="115000"/>
              </a:lnSpc>
              <a:spcAft>
                <a:spcPts val="600"/>
              </a:spcAft>
              <a:defRPr sz="1200">
                <a:solidFill>
                  <a:schemeClr val="tx1"/>
                </a:solidFill>
                <a:latin typeface="微软雅黑"/>
                <a:ea typeface="微软雅黑"/>
                <a:cs typeface="微软雅黑"/>
              </a:defRPr>
            </a:pPr>
            <a:r>
              <a:rPr lang="zh-CN" altLang="en-US" sz="1600" dirty="0">
                <a:latin typeface="微软雅黑"/>
                <a:ea typeface="微软雅黑"/>
                <a:cs typeface="微软雅黑"/>
              </a:rPr>
              <a:t>1908 年，他当选法兰西学院院士。1911 年，他出席</a:t>
            </a:r>
            <a:r>
              <a:rPr lang="zh-CN" altLang="en-US" sz="1600" b="1" dirty="0">
                <a:latin typeface="微软雅黑"/>
                <a:ea typeface="微软雅黑"/>
                <a:cs typeface="微软雅黑"/>
              </a:rPr>
              <a:t>索尔维会议</a:t>
            </a:r>
            <a:r>
              <a:rPr lang="zh-CN" altLang="en-US" sz="1600" dirty="0">
                <a:latin typeface="微软雅黑"/>
                <a:ea typeface="微软雅黑"/>
                <a:cs typeface="微软雅黑"/>
              </a:rPr>
              <a:t>，会后写下关于量子理论的论文。1912 年 7 月 17 日，庞加莱在巴黎去世，终年五十八岁；次年，《最后的沉思》出版。</a:t>
            </a:r>
          </a:p>
        </p:txBody>
      </p:sp>
      <p:sp>
        <p:nvSpPr>
          <p:cNvPr id="13" name="矩形 12">
            <a:extLst>
              <a:ext uri="{FF2B5EF4-FFF2-40B4-BE49-F238E27FC236}">
                <a16:creationId xmlns:a16="http://schemas.microsoft.com/office/drawing/2014/main" id="{0AAC4FB0-DF94-4AC9-AB1E-30DD42942B04}"/>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一、时代、生平与贡献</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第七讲　庞加莱：科学的价值</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827723" y="2565083"/>
            <a:ext cx="7559993" cy="3581400"/>
          </a:xfrm>
          <a:prstGeom prst="rect">
            <a:avLst/>
          </a:prstGeom>
          <a:noFill/>
        </p:spPr>
        <p:txBody>
          <a:bodyPr wrap="square">
            <a:noAutofit/>
          </a:bodyPr>
          <a:lstStyle/>
          <a:p>
            <a:pPr marL="0" indent="304800">
              <a:lnSpc>
                <a:spcPct val="115000"/>
              </a:lnSpc>
              <a:spcAft>
                <a:spcPts val="600"/>
              </a:spcAft>
              <a:buNone/>
              <a:defRPr sz="1200">
                <a:solidFill>
                  <a:schemeClr val="tx1"/>
                </a:solidFill>
                <a:latin typeface="微软雅黑"/>
                <a:ea typeface="微软雅黑"/>
                <a:cs typeface="微软雅黑"/>
              </a:defRPr>
            </a:pPr>
            <a:endParaRPr lang="zh-CN" altLang="en-US" sz="1600" b="0" dirty="0">
              <a:solidFill>
                <a:schemeClr val="tx1"/>
              </a:solidFill>
              <a:latin typeface="微软雅黑"/>
              <a:ea typeface="微软雅黑"/>
              <a:cs typeface="微软雅黑"/>
            </a:endParaRPr>
          </a:p>
        </p:txBody>
      </p:sp>
      <p:sp>
        <p:nvSpPr>
          <p:cNvPr id="13" name="矩形 12">
            <a:extLst>
              <a:ext uri="{FF2B5EF4-FFF2-40B4-BE49-F238E27FC236}">
                <a16:creationId xmlns:a16="http://schemas.microsoft.com/office/drawing/2014/main" id="{0AAC4FB0-DF94-4AC9-AB1E-30DD42942B04}"/>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endParaRPr/>
          </a:p>
        </p:txBody>
      </p:sp>
      <p:pic>
        <p:nvPicPr>
          <p:cNvPr id="4" name="图片 3">
            <a:extLst>
              <a:ext uri="{FF2B5EF4-FFF2-40B4-BE49-F238E27FC236}">
                <a16:creationId xmlns:a16="http://schemas.microsoft.com/office/drawing/2014/main" id="{150493A5-F6C4-F911-1046-CADAB2BDE1FA}"/>
              </a:ext>
            </a:extLst>
          </p:cNvPr>
          <p:cNvPicPr>
            <a:picLocks noChangeAspect="1"/>
          </p:cNvPicPr>
          <p:nvPr/>
        </p:nvPicPr>
        <p:blipFill>
          <a:blip r:embed="rId4"/>
          <a:stretch>
            <a:fillRect/>
          </a:stretch>
        </p:blipFill>
        <p:spPr>
          <a:xfrm>
            <a:off x="107504" y="2503006"/>
            <a:ext cx="4312017" cy="2939683"/>
          </a:xfrm>
          <a:prstGeom prst="rect">
            <a:avLst/>
          </a:prstGeom>
        </p:spPr>
      </p:pic>
      <p:pic>
        <p:nvPicPr>
          <p:cNvPr id="6" name="图片 5">
            <a:extLst>
              <a:ext uri="{FF2B5EF4-FFF2-40B4-BE49-F238E27FC236}">
                <a16:creationId xmlns:a16="http://schemas.microsoft.com/office/drawing/2014/main" id="{79670911-88F3-12D5-12EE-C0BEBB42F35F}"/>
              </a:ext>
            </a:extLst>
          </p:cNvPr>
          <p:cNvPicPr>
            <a:picLocks noChangeAspect="1"/>
          </p:cNvPicPr>
          <p:nvPr/>
        </p:nvPicPr>
        <p:blipFill>
          <a:blip r:embed="rId5"/>
          <a:stretch>
            <a:fillRect/>
          </a:stretch>
        </p:blipFill>
        <p:spPr>
          <a:xfrm>
            <a:off x="4419521" y="2503005"/>
            <a:ext cx="4552105" cy="2992061"/>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一、时代、生平与贡献</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第七讲　庞加莱：科学的价值</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522923"/>
          </a:xfrm>
          <a:prstGeom prst="rect">
            <a:avLst/>
          </a:prstGeom>
          <a:noFill/>
        </p:spPr>
        <p:txBody>
          <a:bodyPr wrap="square">
            <a:noAutofit/>
          </a:bodyPr>
          <a:lstStyle/>
          <a:p>
            <a:pPr>
              <a:buNone/>
              <a:defRPr sz="2800">
                <a:solidFill>
                  <a:schemeClr val="tx1"/>
                </a:solidFill>
                <a:latin typeface="黑体"/>
                <a:ea typeface="黑体"/>
                <a:cs typeface="黑体"/>
              </a:defRPr>
            </a:pPr>
            <a:r>
              <a:rPr lang="zh-CN" altLang="en-US" sz="2800" dirty="0">
                <a:solidFill>
                  <a:schemeClr val="tx1"/>
                </a:solidFill>
                <a:latin typeface="黑体"/>
                <a:ea typeface="黑体"/>
                <a:cs typeface="黑体"/>
              </a:rPr>
              <a:t>为什么做了十年哲学？</a:t>
            </a:r>
            <a:endParaRPr lang="zh-CN" altLang="en-US" sz="2800" dirty="0"/>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827723" y="2565083"/>
            <a:ext cx="7559993" cy="3581400"/>
          </a:xfrm>
          <a:prstGeom prst="rect">
            <a:avLst/>
          </a:prstGeom>
          <a:noFill/>
        </p:spPr>
        <p:txBody>
          <a:bodyPr wrap="square">
            <a:noAutofit/>
          </a:bodyPr>
          <a:lstStyle/>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  1900 年 8 月，巴黎召开国际数学家大会，希尔伯特提出二十三个问题，为二十世纪的数学设定议程。同一年，</a:t>
            </a:r>
            <a:r>
              <a:rPr lang="zh-CN" altLang="en-US" sz="1600" b="1" dirty="0">
                <a:solidFill>
                  <a:schemeClr val="tx1"/>
                </a:solidFill>
                <a:latin typeface="微软雅黑"/>
                <a:ea typeface="微软雅黑"/>
                <a:cs typeface="微软雅黑"/>
              </a:rPr>
              <a:t>罗素在弗雷格的书稿里发现悖论</a:t>
            </a:r>
            <a:r>
              <a:rPr lang="zh-CN" altLang="en-US" sz="1600" b="0" dirty="0">
                <a:solidFill>
                  <a:schemeClr val="tx1"/>
                </a:solidFill>
                <a:latin typeface="微软雅黑"/>
                <a:ea typeface="微软雅黑"/>
                <a:cs typeface="微软雅黑"/>
              </a:rPr>
              <a:t>：集合的集合是否包含自身？数学的基础出现了裂缝。</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  物理学那边，则是</a:t>
            </a:r>
            <a:r>
              <a:rPr lang="zh-CN" altLang="en-US" sz="1600" b="1" dirty="0">
                <a:solidFill>
                  <a:schemeClr val="tx1"/>
                </a:solidFill>
                <a:latin typeface="微软雅黑"/>
                <a:ea typeface="微软雅黑"/>
                <a:cs typeface="微软雅黑"/>
              </a:rPr>
              <a:t>两朵乌云</a:t>
            </a:r>
            <a:r>
              <a:rPr lang="zh-CN" altLang="en-US" sz="1600" b="0" dirty="0">
                <a:solidFill>
                  <a:schemeClr val="tx1"/>
                </a:solidFill>
                <a:latin typeface="微软雅黑"/>
                <a:ea typeface="微软雅黑"/>
                <a:cs typeface="微软雅黑"/>
              </a:rPr>
              <a:t>。以太漂移测不到，黑体辐射的公式算不准，放射性的能量来源说不清。1900 年 12 月 14 日，普朗克在柏林物理学会宣读能量子假说；1905 年 6 月，爱因斯坦寄出《论动体的电动力学》。</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  庞加莱不是旁观者。1904 年 9 月，他在圣路易斯世界博览会的学术会议上发表《数学物理学的现状与未来》，第一次把“相对性原理”当作物理学的基本假设提出；1905 年 6 月 5 日，他向巴黎科学院提交关于电子动力学的短评；1906 年，长文《论电子动力学》发表。</a:t>
            </a:r>
          </a:p>
        </p:txBody>
      </p:sp>
      <p:sp>
        <p:nvSpPr>
          <p:cNvPr id="13" name="矩形 12">
            <a:extLst>
              <a:ext uri="{FF2B5EF4-FFF2-40B4-BE49-F238E27FC236}">
                <a16:creationId xmlns:a16="http://schemas.microsoft.com/office/drawing/2014/main" id="{0AAC4FB0-DF94-4AC9-AB1E-30DD42942B04}"/>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一、时代、生平与贡献</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第七讲　庞加莱：科学的价值</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522923"/>
          </a:xfrm>
          <a:prstGeom prst="rect">
            <a:avLst/>
          </a:prstGeom>
          <a:noFill/>
        </p:spPr>
        <p:txBody>
          <a:bodyPr wrap="square">
            <a:noAutofit/>
          </a:bodyPr>
          <a:lstStyle/>
          <a:p>
            <a:pPr>
              <a:buNone/>
              <a:defRPr sz="2800">
                <a:solidFill>
                  <a:schemeClr val="tx1"/>
                </a:solidFill>
                <a:latin typeface="黑体"/>
                <a:ea typeface="黑体"/>
                <a:cs typeface="黑体"/>
              </a:defRPr>
            </a:pPr>
            <a:r>
              <a:rPr lang="zh-CN" altLang="en-US" sz="2800" dirty="0">
                <a:solidFill>
                  <a:schemeClr val="tx1"/>
                </a:solidFill>
                <a:latin typeface="黑体"/>
                <a:ea typeface="黑体"/>
                <a:cs typeface="黑体"/>
              </a:rPr>
              <a:t>哲学思想的呈现</a:t>
            </a:r>
            <a:endParaRPr lang="zh-CN" altLang="en-US" sz="2800" dirty="0"/>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827723" y="2565083"/>
            <a:ext cx="7559993" cy="3581400"/>
          </a:xfrm>
          <a:prstGeom prst="rect">
            <a:avLst/>
          </a:prstGeom>
          <a:noFill/>
        </p:spPr>
        <p:txBody>
          <a:bodyPr wrap="square">
            <a:noAutofit/>
          </a:bodyPr>
          <a:lstStyle/>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1902 年，《科学与假设》。他讨论数学公理的性质、物理假设的地位、实验的作用。核心论点是：</a:t>
            </a:r>
            <a:r>
              <a:rPr lang="zh-CN" altLang="en-US" sz="1600" b="1" dirty="0">
                <a:solidFill>
                  <a:schemeClr val="tx1"/>
                </a:solidFill>
                <a:latin typeface="微软雅黑"/>
                <a:ea typeface="微软雅黑"/>
                <a:cs typeface="微软雅黑"/>
              </a:rPr>
              <a:t>科学的基本概念</a:t>
            </a:r>
            <a:r>
              <a:rPr lang="zh-CN" altLang="en-US" sz="1600" b="0" dirty="0">
                <a:solidFill>
                  <a:schemeClr val="tx1"/>
                </a:solidFill>
                <a:latin typeface="微软雅黑"/>
                <a:ea typeface="微软雅黑"/>
                <a:cs typeface="微软雅黑"/>
              </a:rPr>
              <a:t>不是从经验中直接读出的，而是被建构、被选择、被约定的。</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1905 年，《科学的价值》。他在圣路易斯演讲的基础上，正面回答“</a:t>
            </a:r>
            <a:r>
              <a:rPr lang="zh-CN" altLang="en-US" sz="1600" b="1" dirty="0">
                <a:solidFill>
                  <a:schemeClr val="tx1"/>
                </a:solidFill>
                <a:latin typeface="微软雅黑"/>
                <a:ea typeface="微软雅黑"/>
                <a:cs typeface="微软雅黑"/>
              </a:rPr>
              <a:t>科学有什么用</a:t>
            </a:r>
            <a:r>
              <a:rPr lang="zh-CN" altLang="en-US" sz="1600" b="0" dirty="0">
                <a:solidFill>
                  <a:schemeClr val="tx1"/>
                </a:solidFill>
                <a:latin typeface="微软雅黑"/>
                <a:ea typeface="微软雅黑"/>
                <a:cs typeface="微软雅黑"/>
              </a:rPr>
              <a:t>”：科学的价值不在实用，而在它使人理解世界；同时，他必须回应勒卢阿的挑战——如果科学只是约定，它凭什么自称真理？</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1908 年，《科学与方法》。他谈</a:t>
            </a:r>
            <a:r>
              <a:rPr lang="zh-CN" altLang="en-US" sz="1600" b="1" dirty="0">
                <a:solidFill>
                  <a:schemeClr val="tx1"/>
                </a:solidFill>
                <a:latin typeface="微软雅黑"/>
                <a:ea typeface="微软雅黑"/>
                <a:cs typeface="微软雅黑"/>
              </a:rPr>
              <a:t>科学家的实际工作</a:t>
            </a:r>
            <a:r>
              <a:rPr lang="zh-CN" altLang="en-US" sz="1600" b="0" dirty="0">
                <a:solidFill>
                  <a:schemeClr val="tx1"/>
                </a:solidFill>
                <a:latin typeface="微软雅黑"/>
                <a:ea typeface="微软雅黑"/>
                <a:cs typeface="微软雅黑"/>
              </a:rPr>
              <a:t>：假设如何产生，偶然如何被利用，数学发明为何需要审美。</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1913 年，《最后的沉思》在他身后出版。他谈量子、空间、时间，也谈</a:t>
            </a:r>
            <a:r>
              <a:rPr lang="zh-CN" altLang="en-US" sz="1600" b="1" dirty="0">
                <a:solidFill>
                  <a:schemeClr val="tx1"/>
                </a:solidFill>
                <a:latin typeface="微软雅黑"/>
                <a:ea typeface="微软雅黑"/>
                <a:cs typeface="微软雅黑"/>
              </a:rPr>
              <a:t>科学家的道德</a:t>
            </a:r>
            <a:r>
              <a:rPr lang="zh-CN" altLang="en-US" sz="1600" b="0" dirty="0">
                <a:solidFill>
                  <a:schemeClr val="tx1"/>
                </a:solidFill>
                <a:latin typeface="微软雅黑"/>
                <a:ea typeface="微软雅黑"/>
                <a:cs typeface="微软雅黑"/>
              </a:rPr>
              <a:t>。</a:t>
            </a:r>
          </a:p>
        </p:txBody>
      </p:sp>
      <p:sp>
        <p:nvSpPr>
          <p:cNvPr id="13" name="矩形 12">
            <a:extLst>
              <a:ext uri="{FF2B5EF4-FFF2-40B4-BE49-F238E27FC236}">
                <a16:creationId xmlns:a16="http://schemas.microsoft.com/office/drawing/2014/main" id="{0AAC4FB0-DF94-4AC9-AB1E-30DD42942B04}"/>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endParaRPr/>
          </a:p>
        </p:txBody>
      </p:sp>
    </p:spTree>
    <p:extLst>
      <p:ext uri="{BB962C8B-B14F-4D97-AF65-F5344CB8AC3E}">
        <p14:creationId xmlns:p14="http://schemas.microsoft.com/office/powerpoint/2010/main" val="39904052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一、时代、生平与贡献</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第七讲　庞加莱：科学的价值</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522923"/>
          </a:xfrm>
          <a:prstGeom prst="rect">
            <a:avLst/>
          </a:prstGeom>
          <a:noFill/>
        </p:spPr>
        <p:txBody>
          <a:bodyPr wrap="square">
            <a:noAutofit/>
          </a:bodyPr>
          <a:lstStyle/>
          <a:p>
            <a:pPr>
              <a:buNone/>
              <a:defRPr sz="2800">
                <a:solidFill>
                  <a:schemeClr val="tx1"/>
                </a:solidFill>
                <a:latin typeface="黑体"/>
                <a:ea typeface="黑体"/>
                <a:cs typeface="黑体"/>
              </a:defRPr>
            </a:pPr>
            <a:r>
              <a:rPr lang="zh-CN" altLang="en-US" sz="2800" dirty="0">
                <a:solidFill>
                  <a:schemeClr val="tx1"/>
                </a:solidFill>
                <a:latin typeface="黑体"/>
                <a:ea typeface="黑体"/>
                <a:cs typeface="黑体"/>
              </a:rPr>
              <a:t>身后：三个分支中的庞加莱</a:t>
            </a:r>
            <a:endParaRPr lang="zh-CN" altLang="en-US" sz="2800" dirty="0"/>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827723" y="2565083"/>
            <a:ext cx="7559993" cy="3581400"/>
          </a:xfrm>
          <a:prstGeom prst="rect">
            <a:avLst/>
          </a:prstGeom>
          <a:noFill/>
        </p:spPr>
        <p:txBody>
          <a:bodyPr wrap="square">
            <a:noAutofit/>
          </a:bodyPr>
          <a:lstStyle/>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1912 年 7 月 17 日，庞加莱在巴黎去世。葬礼在蒙帕纳斯公墓举行，法国科学院、法兰西学院、巴黎大学都派代表送行。他的同事说，他留下的空白无法填补——不是因为他占据了多少职位，而是因为他同时占据了多少领域。</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此后一百年，他的名声分裂为三束。</a:t>
            </a:r>
            <a:endParaRPr lang="en-US" altLang="zh-CN" sz="1600" b="0" dirty="0">
              <a:solidFill>
                <a:schemeClr val="tx1"/>
              </a:solidFill>
              <a:latin typeface="微软雅黑"/>
              <a:ea typeface="微软雅黑"/>
              <a:cs typeface="微软雅黑"/>
            </a:endParaRP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数学家记得自守函数、庞加莱猜想、三体问题的同宿缠结</a:t>
            </a:r>
            <a:endParaRPr lang="en-US" altLang="zh-CN" sz="1600" b="0" dirty="0">
              <a:solidFill>
                <a:schemeClr val="tx1"/>
              </a:solidFill>
              <a:latin typeface="微软雅黑"/>
              <a:ea typeface="微软雅黑"/>
              <a:cs typeface="微软雅黑"/>
            </a:endParaRP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物理学家记得相对性原理的先行者、电子动力学的方程</a:t>
            </a:r>
            <a:endParaRPr lang="en-US" altLang="zh-CN" sz="1600" b="0" dirty="0">
              <a:solidFill>
                <a:schemeClr val="tx1"/>
              </a:solidFill>
              <a:latin typeface="微软雅黑"/>
              <a:ea typeface="微软雅黑"/>
              <a:cs typeface="微软雅黑"/>
            </a:endParaRP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1" dirty="0">
                <a:solidFill>
                  <a:schemeClr val="tx1"/>
                </a:solidFill>
                <a:latin typeface="微软雅黑"/>
                <a:ea typeface="微软雅黑"/>
                <a:cs typeface="微软雅黑"/>
              </a:rPr>
              <a:t>哲学家记得“约定论”这个标签</a:t>
            </a:r>
            <a:r>
              <a:rPr lang="zh-CN" altLang="en-US" sz="1600" b="0" dirty="0">
                <a:solidFill>
                  <a:schemeClr val="tx1"/>
                </a:solidFill>
                <a:latin typeface="微软雅黑"/>
                <a:ea typeface="微软雅黑"/>
                <a:cs typeface="微软雅黑"/>
              </a:rPr>
              <a:t>，以及《科学与假设》里那句被反复引用的话：几何公理既不是经验真理，也不是先天综合判断，而是约定。</a:t>
            </a:r>
          </a:p>
        </p:txBody>
      </p:sp>
      <p:sp>
        <p:nvSpPr>
          <p:cNvPr id="13" name="矩形 12">
            <a:extLst>
              <a:ext uri="{FF2B5EF4-FFF2-40B4-BE49-F238E27FC236}">
                <a16:creationId xmlns:a16="http://schemas.microsoft.com/office/drawing/2014/main" id="{0AAC4FB0-DF94-4AC9-AB1E-30DD42942B04}"/>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7" name="Picture 4"/>
          <p:cNvPicPr>
            <a:picLocks noChangeAspect="1"/>
          </p:cNvPicPr>
          <p:nvPr/>
        </p:nvPicPr>
        <p:blipFill>
          <a:blip r:embed="rId2"/>
          <a:srcRect/>
          <a:stretch>
            <a:fillRect/>
          </a:stretch>
        </p:blipFill>
        <p:spPr>
          <a:xfrm>
            <a:off x="0" y="0"/>
            <a:ext cx="9144000" cy="6858000"/>
          </a:xfrm>
          <a:prstGeom prst="rect">
            <a:avLst/>
          </a:prstGeom>
        </p:spPr>
      </p:pic>
      <p:sp>
        <p:nvSpPr>
          <p:cNvPr id="3074" name="Rectangle 2">
            <a:extLst>
              <a:ext uri="{FF2B5EF4-FFF2-40B4-BE49-F238E27FC236}">
                <a16:creationId xmlns:a16="http://schemas.microsoft.com/office/drawing/2014/main" id="{5EDEC68B-3C42-D9D0-4FDB-A5FBDE99E7D2}"/>
              </a:ext>
            </a:extLst>
          </p:cNvPr>
          <p:cNvSpPr>
            <a:spLocks noGrp="1"/>
          </p:cNvSpPr>
          <p:nvPr>
            <p:ph type="title"/>
          </p:nvPr>
        </p:nvSpPr>
        <p:spPr>
          <a:xfrm>
            <a:off x="4644008" y="-1"/>
            <a:ext cx="4248472" cy="731837"/>
          </a:xfrm>
        </p:spPr>
        <p:txBody>
          <a:bodyPr/>
          <a:lstStyle/>
          <a:p>
            <a:r>
              <a:rPr sz="2200">
                <a:solidFill>
                  <a:schemeClr val="bg1"/>
                </a:solidFill>
              </a:rPr>
              <a:t>第七讲　庞加莱：科学的价值</a:t>
            </a:r>
          </a:p>
        </p:txBody>
      </p:sp>
      <p:sp>
        <p:nvSpPr>
          <p:cNvPr id="3075" name="Rectangle 3">
            <a:extLst>
              <a:ext uri="{FF2B5EF4-FFF2-40B4-BE49-F238E27FC236}">
                <a16:creationId xmlns:a16="http://schemas.microsoft.com/office/drawing/2014/main" id="{3800E677-DD8C-3552-AD56-153134B1A30C}"/>
              </a:ext>
            </a:extLst>
          </p:cNvPr>
          <p:cNvSpPr>
            <a:spLocks noGrp="1"/>
          </p:cNvSpPr>
          <p:nvPr>
            <p:ph type="body" idx="1"/>
          </p:nvPr>
        </p:nvSpPr>
        <p:spPr>
          <a:xfrm>
            <a:off x="457200" y="2994552"/>
            <a:ext cx="8229600" cy="3131611"/>
          </a:xfrm>
        </p:spPr>
        <p:txBody>
          <a:bodyPr/>
          <a:lstStyle/>
          <a:p>
            <a:pPr marL="0" indent="0">
              <a:buNone/>
            </a:pPr>
            <a:r>
              <a:t>二、科学贡献与哲学思想</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二、科学贡献与哲学思想</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第七讲　庞加莱：科学的价值</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522923"/>
          </a:xfrm>
          <a:prstGeom prst="rect">
            <a:avLst/>
          </a:prstGeom>
          <a:noFill/>
        </p:spPr>
        <p:txBody>
          <a:bodyPr wrap="square">
            <a:noAutofit/>
          </a:bodyPr>
          <a:lstStyle/>
          <a:p>
            <a:pPr>
              <a:buNone/>
              <a:defRPr sz="2800">
                <a:solidFill>
                  <a:schemeClr val="tx1"/>
                </a:solidFill>
                <a:latin typeface="黑体"/>
                <a:ea typeface="黑体"/>
                <a:cs typeface="黑体"/>
              </a:defRPr>
            </a:pPr>
            <a:r>
              <a:rPr lang="zh-CN" altLang="en-US" sz="2800" dirty="0">
                <a:solidFill>
                  <a:schemeClr val="tx1"/>
                </a:solidFill>
                <a:latin typeface="黑体"/>
                <a:ea typeface="黑体"/>
                <a:cs typeface="黑体"/>
              </a:rPr>
              <a:t>三体问题</a:t>
            </a:r>
            <a:endParaRPr lang="zh-CN" altLang="en-US" sz="2800" dirty="0"/>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468031" y="2495745"/>
            <a:ext cx="5196050" cy="3419687"/>
          </a:xfrm>
          <a:prstGeom prst="rect">
            <a:avLst/>
          </a:prstGeom>
          <a:noFill/>
        </p:spPr>
        <p:txBody>
          <a:bodyPr wrap="square">
            <a:noAutofit/>
          </a:bodyPr>
          <a:lstStyle/>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1885 年，瑞典国王奥斯卡二世宣布设立一项数学奖，悬赏解答“太阳系是否稳定”：给定多个天体在万有引力下的运动，能否证明它们将永远在有限范围内运行？1889 年 1 月，评委会宣布获奖者是庞加莱，论文题为《三体问题与动力学方程》。</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论文在付印前出了问题。评委会成员米塔格-莱弗勒的助手弗拉格门发现，庞加莱关于稳定性的一个证明有错误。庞加莱撤回了论文，用几个月时间重写；1890 年，修订版发表，篇幅几乎翻倍。</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正是在修补错误的过程中，他发现了一类新的轨道：它们无限次地接近某个不稳定轨道，又无限次地离开。后来的人把这种结构叫作“同宿缠结”。它意味着，三体问题不存在一般的解析解，初始条件的微小差异会导致完全不同的结局。</a:t>
            </a:r>
          </a:p>
        </p:txBody>
      </p:sp>
      <p:sp>
        <p:nvSpPr>
          <p:cNvPr id="13" name="矩形 12">
            <a:extLst>
              <a:ext uri="{FF2B5EF4-FFF2-40B4-BE49-F238E27FC236}">
                <a16:creationId xmlns:a16="http://schemas.microsoft.com/office/drawing/2014/main" id="{0AAC4FB0-DF94-4AC9-AB1E-30DD42942B04}"/>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endParaRPr/>
          </a:p>
        </p:txBody>
      </p:sp>
      <p:pic>
        <p:nvPicPr>
          <p:cNvPr id="3" name="图片 2">
            <a:extLst>
              <a:ext uri="{FF2B5EF4-FFF2-40B4-BE49-F238E27FC236}">
                <a16:creationId xmlns:a16="http://schemas.microsoft.com/office/drawing/2014/main" id="{9F870600-F1AA-7717-5503-CA2C2549557E}"/>
              </a:ext>
            </a:extLst>
          </p:cNvPr>
          <p:cNvPicPr>
            <a:picLocks noChangeAspect="1"/>
          </p:cNvPicPr>
          <p:nvPr/>
        </p:nvPicPr>
        <p:blipFill>
          <a:blip r:embed="rId4"/>
          <a:stretch>
            <a:fillRect/>
          </a:stretch>
        </p:blipFill>
        <p:spPr>
          <a:xfrm>
            <a:off x="5842597" y="3137562"/>
            <a:ext cx="2922660" cy="2591938"/>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二、科学贡献与哲学思想</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第七讲　庞加莱：科学的价值</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522923"/>
          </a:xfrm>
          <a:prstGeom prst="rect">
            <a:avLst/>
          </a:prstGeom>
          <a:noFill/>
        </p:spPr>
        <p:txBody>
          <a:bodyPr wrap="square">
            <a:noAutofit/>
          </a:bodyPr>
          <a:lstStyle/>
          <a:p>
            <a:pPr>
              <a:buNone/>
              <a:defRPr sz="2800">
                <a:solidFill>
                  <a:schemeClr val="tx1"/>
                </a:solidFill>
                <a:latin typeface="黑体"/>
                <a:ea typeface="黑体"/>
                <a:cs typeface="黑体"/>
              </a:defRPr>
            </a:pPr>
            <a:r>
              <a:rPr lang="zh-CN" altLang="en-US" sz="2800" dirty="0">
                <a:solidFill>
                  <a:schemeClr val="tx1"/>
                </a:solidFill>
                <a:latin typeface="黑体"/>
                <a:ea typeface="黑体"/>
                <a:cs typeface="黑体"/>
              </a:rPr>
              <a:t>庞加莱猜想</a:t>
            </a:r>
            <a:endParaRPr lang="zh-CN" altLang="en-US" sz="2800" dirty="0"/>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827723" y="2565083"/>
            <a:ext cx="7559993" cy="3581400"/>
          </a:xfrm>
          <a:prstGeom prst="rect">
            <a:avLst/>
          </a:prstGeom>
          <a:noFill/>
        </p:spPr>
        <p:txBody>
          <a:bodyPr wrap="square">
            <a:noAutofit/>
          </a:bodyPr>
          <a:lstStyle/>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1895 年，庞加莱出版《位置分析》。书名本身就是宣言：他要研究的是“位置”而不是“度量”。一个图形可以拉伸、弯曲、压缩，只要不撕裂、不粘合，它的某些性质就不变。这些性质——连通的方式、洞的数目、闭合回路的等价类——构成一门新的几何学</a:t>
            </a:r>
            <a:r>
              <a:rPr lang="en-US" altLang="zh-CN" sz="1600" b="0" dirty="0">
                <a:solidFill>
                  <a:schemeClr val="tx1"/>
                </a:solidFill>
                <a:latin typeface="微软雅黑"/>
                <a:ea typeface="微软雅黑"/>
                <a:cs typeface="微软雅黑"/>
              </a:rPr>
              <a:t>——</a:t>
            </a:r>
            <a:r>
              <a:rPr lang="zh-CN" altLang="en-US" sz="1600" b="0" dirty="0">
                <a:solidFill>
                  <a:schemeClr val="tx1"/>
                </a:solidFill>
                <a:latin typeface="微软雅黑"/>
                <a:ea typeface="微软雅黑"/>
                <a:cs typeface="微软雅黑"/>
              </a:rPr>
              <a:t>拓扑几何。</a:t>
            </a:r>
            <a:endParaRPr lang="en-US" altLang="zh-CN" sz="1600" b="0" dirty="0">
              <a:solidFill>
                <a:schemeClr val="tx1"/>
              </a:solidFill>
              <a:latin typeface="微软雅黑"/>
              <a:ea typeface="微软雅黑"/>
              <a:cs typeface="微软雅黑"/>
            </a:endParaRPr>
          </a:p>
          <a:p>
            <a:pPr marL="0" indent="304800">
              <a:lnSpc>
                <a:spcPct val="115000"/>
              </a:lnSpc>
              <a:spcAft>
                <a:spcPts val="600"/>
              </a:spcAft>
              <a:buNone/>
              <a:defRPr sz="1200">
                <a:solidFill>
                  <a:schemeClr val="tx1"/>
                </a:solidFill>
                <a:latin typeface="微软雅黑"/>
                <a:ea typeface="微软雅黑"/>
                <a:cs typeface="微软雅黑"/>
              </a:defRPr>
            </a:pPr>
            <a:r>
              <a:rPr lang="en-US" altLang="zh-CN" sz="1600" dirty="0">
                <a:latin typeface="微软雅黑"/>
                <a:ea typeface="微软雅黑"/>
                <a:cs typeface="微软雅黑"/>
              </a:rPr>
              <a:t>——</a:t>
            </a:r>
            <a:r>
              <a:rPr lang="zh-CN" altLang="en-US" sz="1600" dirty="0">
                <a:latin typeface="微软雅黑"/>
                <a:ea typeface="微软雅黑"/>
                <a:cs typeface="微软雅黑"/>
              </a:rPr>
              <a:t>度量可以随约定而变，位置关系不变。</a:t>
            </a:r>
            <a:endParaRPr lang="en-US" altLang="zh-CN" sz="1600" dirty="0">
              <a:latin typeface="微软雅黑"/>
              <a:ea typeface="微软雅黑"/>
              <a:cs typeface="微软雅黑"/>
            </a:endParaRPr>
          </a:p>
          <a:p>
            <a:pPr marL="0" indent="304800">
              <a:lnSpc>
                <a:spcPct val="115000"/>
              </a:lnSpc>
              <a:spcAft>
                <a:spcPts val="600"/>
              </a:spcAft>
              <a:buNone/>
              <a:defRPr sz="1200">
                <a:solidFill>
                  <a:schemeClr val="tx1"/>
                </a:solidFill>
                <a:latin typeface="微软雅黑"/>
                <a:ea typeface="微软雅黑"/>
                <a:cs typeface="微软雅黑"/>
              </a:defRPr>
            </a:pPr>
            <a:r>
              <a:rPr lang="en-US" altLang="zh-CN" sz="1600" dirty="0">
                <a:latin typeface="微软雅黑"/>
                <a:ea typeface="微软雅黑"/>
                <a:cs typeface="微软雅黑"/>
              </a:rPr>
              <a:t>——</a:t>
            </a:r>
            <a:r>
              <a:rPr lang="zh-CN" altLang="en-US" sz="1600" dirty="0">
                <a:latin typeface="微软雅黑"/>
                <a:ea typeface="微软雅黑"/>
                <a:cs typeface="微软雅黑"/>
              </a:rPr>
              <a:t>所以庞加莱后来敢说「客观的只是关系」，</a:t>
            </a:r>
            <a:endParaRPr lang="zh-CN" altLang="en-US" sz="1600" b="0" dirty="0">
              <a:solidFill>
                <a:schemeClr val="tx1"/>
              </a:solidFill>
              <a:latin typeface="微软雅黑"/>
              <a:ea typeface="微软雅黑"/>
              <a:cs typeface="微软雅黑"/>
            </a:endParaRP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他引入了基本群，用代数结构刻画空间的连通性；他修正了贝蒂数的定义，提出同调的思想；1904 年，他在一篇补充论文的末尾写下一个问题：</a:t>
            </a:r>
            <a:r>
              <a:rPr lang="zh-CN" altLang="en-US" sz="1600" b="1" dirty="0">
                <a:solidFill>
                  <a:schemeClr val="tx1"/>
                </a:solidFill>
                <a:latin typeface="微软雅黑"/>
                <a:ea typeface="微软雅黑"/>
                <a:cs typeface="微软雅黑"/>
              </a:rPr>
              <a:t>一个单连通的闭三维流形，是否一定同胚于三维球面？这就是后来的“庞加莱猜想”</a:t>
            </a:r>
            <a:endParaRPr lang="en-US" altLang="zh-CN" sz="1600" b="1" dirty="0">
              <a:solidFill>
                <a:schemeClr val="tx1"/>
              </a:solidFill>
              <a:latin typeface="微软雅黑"/>
              <a:ea typeface="微软雅黑"/>
              <a:cs typeface="微软雅黑"/>
            </a:endParaRPr>
          </a:p>
          <a:p>
            <a:pPr marL="0" indent="304800">
              <a:lnSpc>
                <a:spcPct val="115000"/>
              </a:lnSpc>
              <a:spcAft>
                <a:spcPts val="600"/>
              </a:spcAft>
              <a:buNone/>
              <a:defRPr sz="1200">
                <a:solidFill>
                  <a:schemeClr val="tx1"/>
                </a:solidFill>
                <a:latin typeface="微软雅黑"/>
                <a:ea typeface="微软雅黑"/>
                <a:cs typeface="微软雅黑"/>
              </a:defRPr>
            </a:pPr>
            <a:endParaRPr lang="zh-CN" altLang="en-US" sz="1600" b="0" dirty="0">
              <a:solidFill>
                <a:schemeClr val="tx1"/>
              </a:solidFill>
              <a:latin typeface="微软雅黑"/>
              <a:ea typeface="微软雅黑"/>
              <a:cs typeface="微软雅黑"/>
            </a:endParaRPr>
          </a:p>
        </p:txBody>
      </p:sp>
      <p:sp>
        <p:nvSpPr>
          <p:cNvPr id="13" name="矩形 12">
            <a:extLst>
              <a:ext uri="{FF2B5EF4-FFF2-40B4-BE49-F238E27FC236}">
                <a16:creationId xmlns:a16="http://schemas.microsoft.com/office/drawing/2014/main" id="{0AAC4FB0-DF94-4AC9-AB1E-30DD42942B04}"/>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二、科学贡献与哲学思想</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第七讲　庞加莱：科学的价值</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522923"/>
          </a:xfrm>
          <a:prstGeom prst="rect">
            <a:avLst/>
          </a:prstGeom>
          <a:noFill/>
        </p:spPr>
        <p:txBody>
          <a:bodyPr wrap="square">
            <a:noAutofit/>
          </a:bodyPr>
          <a:lstStyle/>
          <a:p>
            <a:pPr>
              <a:buNone/>
              <a:defRPr sz="2800">
                <a:solidFill>
                  <a:schemeClr val="tx1"/>
                </a:solidFill>
                <a:latin typeface="黑体"/>
                <a:ea typeface="黑体"/>
                <a:cs typeface="黑体"/>
              </a:defRPr>
            </a:pPr>
            <a:r>
              <a:rPr lang="en-US" altLang="zh-CN" sz="2800" dirty="0">
                <a:solidFill>
                  <a:schemeClr val="tx1"/>
                </a:solidFill>
                <a:latin typeface="黑体"/>
                <a:ea typeface="黑体"/>
                <a:cs typeface="黑体"/>
              </a:rPr>
              <a:t>1904</a:t>
            </a:r>
            <a:r>
              <a:rPr lang="zh-CN" altLang="en-US" sz="2800" dirty="0">
                <a:solidFill>
                  <a:schemeClr val="tx1"/>
                </a:solidFill>
                <a:latin typeface="黑体"/>
                <a:ea typeface="黑体"/>
                <a:cs typeface="黑体"/>
              </a:rPr>
              <a:t>年：同时性的相对性</a:t>
            </a:r>
            <a:endParaRPr lang="zh-CN" altLang="en-US" sz="2800" dirty="0"/>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827723" y="2565082"/>
            <a:ext cx="3816285" cy="3311345"/>
          </a:xfrm>
          <a:prstGeom prst="rect">
            <a:avLst/>
          </a:prstGeom>
          <a:noFill/>
        </p:spPr>
        <p:txBody>
          <a:bodyPr wrap="square">
            <a:noAutofit/>
          </a:bodyPr>
          <a:lstStyle/>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1904年9月，圣路易斯，国际科学与艺术大会开幕，庞加莱的讲题是《物理学的基础》</a:t>
            </a:r>
            <a:r>
              <a:rPr lang="zh-CN" altLang="en-US" sz="1600" dirty="0">
                <a:latin typeface="微软雅黑"/>
                <a:ea typeface="微软雅黑"/>
                <a:cs typeface="微软雅黑"/>
              </a:rPr>
              <a:t>，核心内容是：</a:t>
            </a:r>
            <a:endParaRPr lang="en-US" altLang="zh-CN" sz="1600" dirty="0">
              <a:latin typeface="微软雅黑"/>
              <a:ea typeface="微软雅黑"/>
              <a:cs typeface="微软雅黑"/>
            </a:endParaRPr>
          </a:p>
          <a:p>
            <a:pPr marL="0" indent="304800">
              <a:lnSpc>
                <a:spcPct val="115000"/>
              </a:lnSpc>
              <a:spcAft>
                <a:spcPts val="600"/>
              </a:spcAft>
              <a:buNone/>
              <a:defRPr sz="1200">
                <a:solidFill>
                  <a:schemeClr val="tx1"/>
                </a:solidFill>
                <a:latin typeface="微软雅黑"/>
                <a:ea typeface="微软雅黑"/>
                <a:cs typeface="微软雅黑"/>
              </a:defRPr>
            </a:pPr>
            <a:endParaRPr lang="zh-CN" altLang="en-US" sz="1600" b="0" dirty="0">
              <a:solidFill>
                <a:schemeClr val="tx1"/>
              </a:solidFill>
              <a:latin typeface="微软雅黑"/>
              <a:ea typeface="微软雅黑"/>
              <a:cs typeface="微软雅黑"/>
            </a:endParaRPr>
          </a:p>
          <a:p>
            <a:pPr marL="0" indent="304800">
              <a:lnSpc>
                <a:spcPct val="115000"/>
              </a:lnSpc>
              <a:spcAft>
                <a:spcPts val="600"/>
              </a:spcAft>
              <a:buNone/>
              <a:defRPr sz="1200">
                <a:solidFill>
                  <a:schemeClr val="tx1"/>
                </a:solidFill>
                <a:latin typeface="微软雅黑"/>
                <a:ea typeface="微软雅黑"/>
                <a:cs typeface="微软雅黑"/>
              </a:defRPr>
            </a:pPr>
            <a:r>
              <a:rPr lang="en-US" altLang="zh-CN" sz="1600" b="0" dirty="0">
                <a:solidFill>
                  <a:schemeClr val="tx1"/>
                </a:solidFill>
                <a:latin typeface="微软雅黑"/>
                <a:ea typeface="微软雅黑"/>
                <a:cs typeface="微软雅黑"/>
              </a:rPr>
              <a:t>1. </a:t>
            </a:r>
            <a:r>
              <a:rPr lang="zh-CN" altLang="en-US" sz="1600" b="1" dirty="0">
                <a:solidFill>
                  <a:schemeClr val="tx1"/>
                </a:solidFill>
                <a:latin typeface="微软雅黑"/>
                <a:ea typeface="微软雅黑"/>
                <a:cs typeface="微软雅黑"/>
              </a:rPr>
              <a:t>相对性原理</a:t>
            </a:r>
            <a:r>
              <a:rPr lang="zh-CN" altLang="en-US" sz="1600" b="0" dirty="0">
                <a:solidFill>
                  <a:schemeClr val="tx1"/>
                </a:solidFill>
                <a:latin typeface="微软雅黑"/>
                <a:ea typeface="微软雅黑"/>
                <a:cs typeface="微软雅黑"/>
              </a:rPr>
              <a:t>对一切物理现象都成立；</a:t>
            </a:r>
            <a:endParaRPr lang="en-US" altLang="zh-CN" sz="1600" b="0" dirty="0">
              <a:solidFill>
                <a:schemeClr val="tx1"/>
              </a:solidFill>
              <a:latin typeface="微软雅黑"/>
              <a:ea typeface="微软雅黑"/>
              <a:cs typeface="微软雅黑"/>
            </a:endParaRPr>
          </a:p>
          <a:p>
            <a:pPr marL="0" indent="304800">
              <a:lnSpc>
                <a:spcPct val="115000"/>
              </a:lnSpc>
              <a:spcAft>
                <a:spcPts val="600"/>
              </a:spcAft>
              <a:buNone/>
              <a:defRPr sz="1200">
                <a:solidFill>
                  <a:schemeClr val="tx1"/>
                </a:solidFill>
                <a:latin typeface="微软雅黑"/>
                <a:ea typeface="微软雅黑"/>
                <a:cs typeface="微软雅黑"/>
              </a:defRPr>
            </a:pPr>
            <a:r>
              <a:rPr lang="en-US" altLang="zh-CN" sz="1600" b="0" dirty="0">
                <a:solidFill>
                  <a:schemeClr val="tx1"/>
                </a:solidFill>
                <a:latin typeface="微软雅黑"/>
                <a:ea typeface="微软雅黑"/>
                <a:cs typeface="微软雅黑"/>
              </a:rPr>
              <a:t>2. </a:t>
            </a:r>
            <a:r>
              <a:rPr lang="zh-CN" altLang="en-US" sz="1600" b="0" dirty="0">
                <a:solidFill>
                  <a:schemeClr val="tx1"/>
                </a:solidFill>
                <a:latin typeface="微软雅黑"/>
                <a:ea typeface="微软雅黑"/>
                <a:cs typeface="微软雅黑"/>
              </a:rPr>
              <a:t>绝对时间不可观察，我们所能测量的只是“同时”；</a:t>
            </a:r>
            <a:endParaRPr lang="en-US" altLang="zh-CN" sz="1600" b="0" dirty="0">
              <a:solidFill>
                <a:schemeClr val="tx1"/>
              </a:solidFill>
              <a:latin typeface="微软雅黑"/>
              <a:ea typeface="微软雅黑"/>
              <a:cs typeface="微软雅黑"/>
            </a:endParaRPr>
          </a:p>
          <a:p>
            <a:pPr marL="0" indent="304800">
              <a:lnSpc>
                <a:spcPct val="115000"/>
              </a:lnSpc>
              <a:spcAft>
                <a:spcPts val="600"/>
              </a:spcAft>
              <a:buNone/>
              <a:defRPr sz="1200">
                <a:solidFill>
                  <a:schemeClr val="tx1"/>
                </a:solidFill>
                <a:latin typeface="微软雅黑"/>
                <a:ea typeface="微软雅黑"/>
                <a:cs typeface="微软雅黑"/>
              </a:defRPr>
            </a:pPr>
            <a:r>
              <a:rPr lang="en-US" altLang="zh-CN" sz="1600" dirty="0">
                <a:latin typeface="微软雅黑"/>
                <a:ea typeface="微软雅黑"/>
                <a:cs typeface="微软雅黑"/>
              </a:rPr>
              <a:t>3. </a:t>
            </a:r>
            <a:r>
              <a:rPr lang="zh-CN" altLang="en-US" sz="1600" b="0" dirty="0">
                <a:solidFill>
                  <a:schemeClr val="tx1"/>
                </a:solidFill>
                <a:latin typeface="微软雅黑"/>
                <a:ea typeface="微软雅黑"/>
                <a:cs typeface="微软雅黑"/>
              </a:rPr>
              <a:t>洛伦兹为解释迈克耳孙实验而写下的那组变换（洛伦兹变换），其实构成一个群。</a:t>
            </a:r>
          </a:p>
        </p:txBody>
      </p:sp>
      <p:sp>
        <p:nvSpPr>
          <p:cNvPr id="13" name="矩形 12">
            <a:extLst>
              <a:ext uri="{FF2B5EF4-FFF2-40B4-BE49-F238E27FC236}">
                <a16:creationId xmlns:a16="http://schemas.microsoft.com/office/drawing/2014/main" id="{0AAC4FB0-DF94-4AC9-AB1E-30DD42942B04}"/>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endParaRPr/>
          </a:p>
        </p:txBody>
      </p:sp>
      <p:pic>
        <p:nvPicPr>
          <p:cNvPr id="3" name="图片 2">
            <a:extLst>
              <a:ext uri="{FF2B5EF4-FFF2-40B4-BE49-F238E27FC236}">
                <a16:creationId xmlns:a16="http://schemas.microsoft.com/office/drawing/2014/main" id="{91F09965-2F01-EF4C-4507-D03E6059ED1B}"/>
              </a:ext>
            </a:extLst>
          </p:cNvPr>
          <p:cNvPicPr>
            <a:picLocks noChangeAspect="1"/>
          </p:cNvPicPr>
          <p:nvPr/>
        </p:nvPicPr>
        <p:blipFill>
          <a:blip r:embed="rId4"/>
          <a:stretch>
            <a:fillRect/>
          </a:stretch>
        </p:blipFill>
        <p:spPr>
          <a:xfrm>
            <a:off x="4941670" y="2105449"/>
            <a:ext cx="1905000" cy="1905000"/>
          </a:xfrm>
          <a:prstGeom prst="rect">
            <a:avLst/>
          </a:prstGeom>
        </p:spPr>
      </p:pic>
      <p:pic>
        <p:nvPicPr>
          <p:cNvPr id="9" name="图形 8" descr="{\displaystyle {\begin{cases}x'={\frac {x-vt}{\sqrt {1-{\frac {v^{2}}{c^{2}}}}}}\\y'=y\\z'=z\\t'={\frac {t-{\frac {v}{c^{2}}}x}{\sqrt {1-{\frac {v^{2}}{c^{2}}}}}}\end{cases}}}">
            <a:extLst>
              <a:ext uri="{FF2B5EF4-FFF2-40B4-BE49-F238E27FC236}">
                <a16:creationId xmlns:a16="http://schemas.microsoft.com/office/drawing/2014/main" id="{672B1979-674F-D67E-038B-A132E844A09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124302" y="2848629"/>
            <a:ext cx="847725" cy="1171575"/>
          </a:xfrm>
          <a:prstGeom prst="rect">
            <a:avLst/>
          </a:prstGeom>
        </p:spPr>
      </p:pic>
      <p:pic>
        <p:nvPicPr>
          <p:cNvPr id="15" name="图片 14">
            <a:extLst>
              <a:ext uri="{FF2B5EF4-FFF2-40B4-BE49-F238E27FC236}">
                <a16:creationId xmlns:a16="http://schemas.microsoft.com/office/drawing/2014/main" id="{1520EAFC-036D-3DE4-CFC3-37600271478E}"/>
              </a:ext>
            </a:extLst>
          </p:cNvPr>
          <p:cNvPicPr>
            <a:picLocks noChangeAspect="1"/>
          </p:cNvPicPr>
          <p:nvPr/>
        </p:nvPicPr>
        <p:blipFill>
          <a:blip r:embed="rId6"/>
          <a:stretch>
            <a:fillRect/>
          </a:stretch>
        </p:blipFill>
        <p:spPr>
          <a:xfrm>
            <a:off x="7107378" y="1982886"/>
            <a:ext cx="1660219" cy="2153797"/>
          </a:xfrm>
          <a:prstGeom prst="rect">
            <a:avLst/>
          </a:prstGeom>
        </p:spPr>
      </p:pic>
      <p:pic>
        <p:nvPicPr>
          <p:cNvPr id="4" name="图片 3">
            <a:extLst>
              <a:ext uri="{FF2B5EF4-FFF2-40B4-BE49-F238E27FC236}">
                <a16:creationId xmlns:a16="http://schemas.microsoft.com/office/drawing/2014/main" id="{2A5B21D8-5974-0D73-5C74-83F52AD91E6F}"/>
              </a:ext>
            </a:extLst>
          </p:cNvPr>
          <p:cNvPicPr>
            <a:picLocks noChangeAspect="1"/>
          </p:cNvPicPr>
          <p:nvPr/>
        </p:nvPicPr>
        <p:blipFill>
          <a:blip r:embed="rId7"/>
          <a:stretch>
            <a:fillRect/>
          </a:stretch>
        </p:blipFill>
        <p:spPr>
          <a:xfrm>
            <a:off x="4859414" y="4189323"/>
            <a:ext cx="1905000" cy="1905000"/>
          </a:xfrm>
          <a:prstGeom prst="rect">
            <a:avLst/>
          </a:prstGeom>
        </p:spPr>
      </p:pic>
      <p:pic>
        <p:nvPicPr>
          <p:cNvPr id="10" name="图片 9">
            <a:extLst>
              <a:ext uri="{FF2B5EF4-FFF2-40B4-BE49-F238E27FC236}">
                <a16:creationId xmlns:a16="http://schemas.microsoft.com/office/drawing/2014/main" id="{C19082C5-DC4F-9A4F-6EBA-45073D7780A1}"/>
              </a:ext>
            </a:extLst>
          </p:cNvPr>
          <p:cNvPicPr>
            <a:picLocks noChangeAspect="1"/>
          </p:cNvPicPr>
          <p:nvPr/>
        </p:nvPicPr>
        <p:blipFill>
          <a:blip r:embed="rId8"/>
          <a:stretch>
            <a:fillRect/>
          </a:stretch>
        </p:blipFill>
        <p:spPr>
          <a:xfrm>
            <a:off x="7192170" y="4431297"/>
            <a:ext cx="1660219" cy="144513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二、科学贡献与哲学思想</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第七讲　庞加莱：科学的价值</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522923"/>
          </a:xfrm>
          <a:prstGeom prst="rect">
            <a:avLst/>
          </a:prstGeom>
          <a:noFill/>
        </p:spPr>
        <p:txBody>
          <a:bodyPr wrap="square">
            <a:noAutofit/>
          </a:bodyPr>
          <a:lstStyle/>
          <a:p>
            <a:pPr>
              <a:buNone/>
              <a:defRPr sz="2800">
                <a:solidFill>
                  <a:schemeClr val="tx1"/>
                </a:solidFill>
                <a:latin typeface="黑体"/>
                <a:ea typeface="黑体"/>
                <a:cs typeface="黑体"/>
              </a:defRPr>
            </a:pPr>
            <a:r>
              <a:rPr lang="zh-CN" altLang="en-US" sz="2800" dirty="0">
                <a:solidFill>
                  <a:schemeClr val="tx1"/>
                </a:solidFill>
                <a:latin typeface="黑体"/>
                <a:ea typeface="黑体"/>
                <a:cs typeface="黑体"/>
              </a:rPr>
              <a:t>1905年：</a:t>
            </a:r>
            <a:r>
              <a:rPr lang="zh-CN" altLang="en-US" sz="2800" dirty="0">
                <a:latin typeface="微软雅黑"/>
                <a:ea typeface="微软雅黑"/>
                <a:cs typeface="微软雅黑"/>
              </a:rPr>
              <a:t>《论电子动力学》</a:t>
            </a:r>
            <a:endParaRPr lang="zh-CN" altLang="en-US" sz="2800" dirty="0"/>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827723" y="2565083"/>
            <a:ext cx="7559993" cy="3581400"/>
          </a:xfrm>
          <a:prstGeom prst="rect">
            <a:avLst/>
          </a:prstGeom>
          <a:noFill/>
        </p:spPr>
        <p:txBody>
          <a:bodyPr wrap="square">
            <a:noAutofit/>
          </a:bodyPr>
          <a:lstStyle/>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1905年6月5日，巴黎，科学院例会。庞加莱宣读一篇只有三页的短评：《论电子动力学》，内容：</a:t>
            </a:r>
          </a:p>
          <a:p>
            <a:pPr marL="0" indent="304800">
              <a:lnSpc>
                <a:spcPct val="115000"/>
              </a:lnSpc>
              <a:spcAft>
                <a:spcPts val="600"/>
              </a:spcAft>
              <a:buNone/>
              <a:defRPr sz="1200">
                <a:solidFill>
                  <a:schemeClr val="tx1"/>
                </a:solidFill>
                <a:latin typeface="微软雅黑"/>
                <a:ea typeface="微软雅黑"/>
                <a:cs typeface="微软雅黑"/>
              </a:defRPr>
            </a:pPr>
            <a:r>
              <a:rPr lang="en-US" altLang="zh-CN" sz="1600" b="0" dirty="0">
                <a:solidFill>
                  <a:schemeClr val="tx1"/>
                </a:solidFill>
                <a:latin typeface="微软雅黑"/>
                <a:ea typeface="微软雅黑"/>
                <a:cs typeface="微软雅黑"/>
              </a:rPr>
              <a:t>1. </a:t>
            </a:r>
            <a:r>
              <a:rPr lang="zh-CN" altLang="en-US" sz="1600" b="0" dirty="0">
                <a:solidFill>
                  <a:schemeClr val="tx1"/>
                </a:solidFill>
                <a:latin typeface="微软雅黑"/>
                <a:ea typeface="微软雅黑"/>
                <a:cs typeface="微软雅黑"/>
              </a:rPr>
              <a:t>证明洛伦兹变换构成群；</a:t>
            </a:r>
            <a:endParaRPr lang="en-US" altLang="zh-CN" sz="1600" b="0" dirty="0">
              <a:solidFill>
                <a:schemeClr val="tx1"/>
              </a:solidFill>
              <a:latin typeface="微软雅黑"/>
              <a:ea typeface="微软雅黑"/>
              <a:cs typeface="微软雅黑"/>
            </a:endParaRPr>
          </a:p>
          <a:p>
            <a:pPr marL="0" indent="304800">
              <a:lnSpc>
                <a:spcPct val="115000"/>
              </a:lnSpc>
              <a:spcAft>
                <a:spcPts val="600"/>
              </a:spcAft>
              <a:buNone/>
              <a:defRPr sz="1200">
                <a:solidFill>
                  <a:schemeClr val="tx1"/>
                </a:solidFill>
                <a:latin typeface="微软雅黑"/>
                <a:ea typeface="微软雅黑"/>
                <a:cs typeface="微软雅黑"/>
              </a:defRPr>
            </a:pPr>
            <a:r>
              <a:rPr lang="en-US" altLang="zh-CN" sz="1600" b="0" dirty="0">
                <a:solidFill>
                  <a:schemeClr val="tx1"/>
                </a:solidFill>
                <a:latin typeface="微软雅黑"/>
                <a:ea typeface="微软雅黑"/>
                <a:cs typeface="微软雅黑"/>
              </a:rPr>
              <a:t>2. </a:t>
            </a:r>
            <a:r>
              <a:rPr lang="zh-CN" altLang="en-US" sz="1600" b="0" dirty="0">
                <a:solidFill>
                  <a:schemeClr val="tx1"/>
                </a:solidFill>
                <a:latin typeface="微软雅黑"/>
                <a:ea typeface="微软雅黑"/>
                <a:cs typeface="微软雅黑"/>
              </a:rPr>
              <a:t>给这组变换取名为“洛伦兹变换”；</a:t>
            </a:r>
            <a:endParaRPr lang="en-US" altLang="zh-CN" sz="1600" b="0" dirty="0">
              <a:solidFill>
                <a:schemeClr val="tx1"/>
              </a:solidFill>
              <a:latin typeface="微软雅黑"/>
              <a:ea typeface="微软雅黑"/>
              <a:cs typeface="微软雅黑"/>
            </a:endParaRPr>
          </a:p>
          <a:p>
            <a:pPr marL="0" indent="304800">
              <a:lnSpc>
                <a:spcPct val="115000"/>
              </a:lnSpc>
              <a:spcAft>
                <a:spcPts val="600"/>
              </a:spcAft>
              <a:buNone/>
              <a:defRPr sz="1200">
                <a:solidFill>
                  <a:schemeClr val="tx1"/>
                </a:solidFill>
                <a:latin typeface="微软雅黑"/>
                <a:ea typeface="微软雅黑"/>
                <a:cs typeface="微软雅黑"/>
              </a:defRPr>
            </a:pPr>
            <a:r>
              <a:rPr lang="en-US" altLang="zh-CN" sz="1600" dirty="0">
                <a:latin typeface="微软雅黑"/>
                <a:ea typeface="微软雅黑"/>
                <a:cs typeface="微软雅黑"/>
              </a:rPr>
              <a:t>3. </a:t>
            </a:r>
            <a:r>
              <a:rPr lang="zh-CN" altLang="en-US" sz="1600" b="0" dirty="0">
                <a:solidFill>
                  <a:schemeClr val="tx1"/>
                </a:solidFill>
                <a:latin typeface="微软雅黑"/>
                <a:ea typeface="微软雅黑"/>
                <a:cs typeface="微软雅黑"/>
              </a:rPr>
              <a:t>证明麦克斯韦方程在变换下形式不变；</a:t>
            </a:r>
            <a:endParaRPr lang="en-US" altLang="zh-CN" sz="1600" b="0" dirty="0">
              <a:solidFill>
                <a:schemeClr val="tx1"/>
              </a:solidFill>
              <a:latin typeface="微软雅黑"/>
              <a:ea typeface="微软雅黑"/>
              <a:cs typeface="微软雅黑"/>
            </a:endParaRPr>
          </a:p>
          <a:p>
            <a:pPr marL="0" indent="304800">
              <a:lnSpc>
                <a:spcPct val="115000"/>
              </a:lnSpc>
              <a:spcAft>
                <a:spcPts val="600"/>
              </a:spcAft>
              <a:buNone/>
              <a:defRPr sz="1200">
                <a:solidFill>
                  <a:schemeClr val="tx1"/>
                </a:solidFill>
                <a:latin typeface="微软雅黑"/>
                <a:ea typeface="微软雅黑"/>
                <a:cs typeface="微软雅黑"/>
              </a:defRPr>
            </a:pPr>
            <a:r>
              <a:rPr lang="en-US" altLang="zh-CN" sz="1600" dirty="0">
                <a:latin typeface="微软雅黑"/>
                <a:ea typeface="微软雅黑"/>
                <a:cs typeface="微软雅黑"/>
              </a:rPr>
              <a:t>4. </a:t>
            </a:r>
            <a:r>
              <a:rPr lang="zh-CN" altLang="en-US" sz="1600" b="0" dirty="0">
                <a:solidFill>
                  <a:schemeClr val="tx1"/>
                </a:solidFill>
                <a:latin typeface="微软雅黑"/>
                <a:ea typeface="微软雅黑"/>
                <a:cs typeface="微软雅黑"/>
              </a:rPr>
              <a:t>顺手修正了引力信号的传播速度——它</a:t>
            </a:r>
            <a:r>
              <a:rPr lang="zh-CN" altLang="en-US" sz="1600" b="1" dirty="0">
                <a:solidFill>
                  <a:schemeClr val="tx1"/>
                </a:solidFill>
                <a:latin typeface="微软雅黑"/>
                <a:ea typeface="微软雅黑"/>
                <a:cs typeface="微软雅黑"/>
              </a:rPr>
              <a:t>不能超过光速</a:t>
            </a:r>
            <a:r>
              <a:rPr lang="zh-CN" altLang="en-US" sz="1600" b="0" dirty="0">
                <a:solidFill>
                  <a:schemeClr val="tx1"/>
                </a:solidFill>
                <a:latin typeface="微软雅黑"/>
                <a:ea typeface="微软雅黑"/>
                <a:cs typeface="微软雅黑"/>
              </a:rPr>
              <a:t>。</a:t>
            </a:r>
            <a:endParaRPr lang="en-US" altLang="zh-CN" sz="1600" b="0" dirty="0">
              <a:solidFill>
                <a:schemeClr val="tx1"/>
              </a:solidFill>
              <a:latin typeface="微软雅黑"/>
              <a:ea typeface="微软雅黑"/>
              <a:cs typeface="微软雅黑"/>
            </a:endParaRPr>
          </a:p>
          <a:p>
            <a:pPr marL="0" indent="304800">
              <a:lnSpc>
                <a:spcPct val="115000"/>
              </a:lnSpc>
              <a:spcAft>
                <a:spcPts val="600"/>
              </a:spcAft>
              <a:buNone/>
              <a:defRPr sz="1200">
                <a:solidFill>
                  <a:schemeClr val="tx1"/>
                </a:solidFill>
                <a:latin typeface="微软雅黑"/>
                <a:ea typeface="微软雅黑"/>
                <a:cs typeface="微软雅黑"/>
              </a:defRPr>
            </a:pPr>
            <a:endParaRPr lang="zh-CN" altLang="en-US" sz="1600" b="0" dirty="0">
              <a:solidFill>
                <a:schemeClr val="tx1"/>
              </a:solidFill>
              <a:latin typeface="微软雅黑"/>
              <a:ea typeface="微软雅黑"/>
              <a:cs typeface="微软雅黑"/>
            </a:endParaRP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1905年6月30日，伯尔尼。爱因斯坦的论文</a:t>
            </a:r>
            <a:r>
              <a:rPr lang="en-US" altLang="zh-CN" sz="1600" b="0" dirty="0">
                <a:solidFill>
                  <a:schemeClr val="tx1"/>
                </a:solidFill>
                <a:latin typeface="微软雅黑"/>
                <a:ea typeface="微软雅黑"/>
                <a:cs typeface="微软雅黑"/>
              </a:rPr>
              <a:t>《</a:t>
            </a:r>
            <a:r>
              <a:rPr lang="zh-CN" altLang="en-US" sz="1600" b="0" dirty="0">
                <a:solidFill>
                  <a:schemeClr val="tx1"/>
                </a:solidFill>
                <a:latin typeface="微软雅黑"/>
                <a:ea typeface="微软雅黑"/>
                <a:cs typeface="微软雅黑"/>
              </a:rPr>
              <a:t>论动体的电动力学</a:t>
            </a:r>
            <a:r>
              <a:rPr lang="en-US" altLang="zh-CN" sz="1600" b="0" dirty="0">
                <a:solidFill>
                  <a:schemeClr val="tx1"/>
                </a:solidFill>
                <a:latin typeface="微软雅黑"/>
                <a:ea typeface="微软雅黑"/>
                <a:cs typeface="微软雅黑"/>
              </a:rPr>
              <a:t>》</a:t>
            </a:r>
            <a:r>
              <a:rPr lang="zh-CN" altLang="en-US" sz="1600" b="0" dirty="0">
                <a:solidFill>
                  <a:schemeClr val="tx1"/>
                </a:solidFill>
                <a:latin typeface="微软雅黑"/>
                <a:ea typeface="微软雅黑"/>
                <a:cs typeface="微软雅黑"/>
              </a:rPr>
              <a:t>寄到《物理年鉴》编辑部。</a:t>
            </a:r>
          </a:p>
        </p:txBody>
      </p:sp>
      <p:sp>
        <p:nvSpPr>
          <p:cNvPr id="13" name="矩形 12">
            <a:extLst>
              <a:ext uri="{FF2B5EF4-FFF2-40B4-BE49-F238E27FC236}">
                <a16:creationId xmlns:a16="http://schemas.microsoft.com/office/drawing/2014/main" id="{0AAC4FB0-DF94-4AC9-AB1E-30DD42942B04}"/>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二、科学贡献与哲学思想</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第七讲　庞加莱：科学的价值</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522923"/>
          </a:xfrm>
          <a:prstGeom prst="rect">
            <a:avLst/>
          </a:prstGeom>
          <a:noFill/>
        </p:spPr>
        <p:txBody>
          <a:bodyPr wrap="square">
            <a:noAutofit/>
          </a:bodyPr>
          <a:lstStyle/>
          <a:p>
            <a:pPr>
              <a:buNone/>
              <a:defRPr sz="2800">
                <a:solidFill>
                  <a:schemeClr val="tx1"/>
                </a:solidFill>
                <a:latin typeface="黑体"/>
                <a:ea typeface="黑体"/>
                <a:cs typeface="黑体"/>
              </a:defRPr>
            </a:pPr>
            <a:r>
              <a:rPr lang="zh-CN" altLang="en-US" sz="2800" dirty="0">
                <a:solidFill>
                  <a:schemeClr val="tx1"/>
                </a:solidFill>
                <a:latin typeface="黑体"/>
                <a:ea typeface="黑体"/>
                <a:cs typeface="黑体"/>
              </a:rPr>
              <a:t>从“相对论”到约定论</a:t>
            </a:r>
            <a:endParaRPr lang="zh-CN" altLang="en-US" sz="2800" dirty="0"/>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827724" y="2565083"/>
            <a:ext cx="7146192" cy="3608538"/>
          </a:xfrm>
          <a:prstGeom prst="rect">
            <a:avLst/>
          </a:prstGeom>
          <a:noFill/>
        </p:spPr>
        <p:txBody>
          <a:bodyPr wrap="square">
            <a:noAutofit/>
          </a:bodyPr>
          <a:lstStyle/>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  如果几何公理与物理学</a:t>
            </a:r>
            <a:r>
              <a:rPr lang="zh-CN" altLang="en-US" sz="1600" dirty="0">
                <a:latin typeface="微软雅黑"/>
                <a:ea typeface="微软雅黑"/>
                <a:cs typeface="微软雅黑"/>
              </a:rPr>
              <a:t>体系</a:t>
            </a:r>
            <a:r>
              <a:rPr lang="zh-CN" altLang="en-US" sz="1600" b="0" dirty="0">
                <a:solidFill>
                  <a:schemeClr val="tx1"/>
                </a:solidFill>
                <a:latin typeface="微软雅黑"/>
                <a:ea typeface="微软雅黑"/>
                <a:cs typeface="微软雅黑"/>
              </a:rPr>
              <a:t>都能</a:t>
            </a:r>
            <a:r>
              <a:rPr lang="zh-CN" altLang="en-US" sz="1600" dirty="0">
                <a:latin typeface="微软雅黑"/>
                <a:ea typeface="微软雅黑"/>
                <a:cs typeface="微软雅黑"/>
              </a:rPr>
              <a:t>做变换，但物理世界却不受影响。这些公理和定律，</a:t>
            </a:r>
            <a:r>
              <a:rPr lang="zh-CN" altLang="en-US" sz="1600" b="0" dirty="0">
                <a:solidFill>
                  <a:schemeClr val="tx1"/>
                </a:solidFill>
                <a:latin typeface="微软雅黑"/>
                <a:ea typeface="微软雅黑"/>
                <a:cs typeface="微软雅黑"/>
              </a:rPr>
              <a:t>还称得上“真理”吗？庞加莱在《科学与假设》里给出的回答是：它们是约定——但不是任意的约定。</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“多亏这些技巧，科学家</a:t>
            </a:r>
            <a:r>
              <a:rPr lang="zh-CN" altLang="en-US" sz="1600" b="1" dirty="0">
                <a:solidFill>
                  <a:schemeClr val="tx1"/>
                </a:solidFill>
                <a:latin typeface="微软雅黑"/>
                <a:ea typeface="微软雅黑"/>
                <a:cs typeface="微软雅黑"/>
              </a:rPr>
              <a:t>用无意识的唯名论把他们所谓的原理凌驾于定律之上</a:t>
            </a:r>
            <a:r>
              <a:rPr lang="zh-CN" altLang="en-US" sz="1600" b="0" dirty="0">
                <a:solidFill>
                  <a:schemeClr val="tx1"/>
                </a:solidFill>
                <a:latin typeface="微软雅黑"/>
                <a:ea typeface="微软雅黑"/>
                <a:cs typeface="微软雅黑"/>
              </a:rPr>
              <a:t>。”</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“可以这样说，由此结晶而成的原理不再受到实验的检验。”</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“此外，我还想起我们的欧几里得空间，欧氏空间是几何学的恰当对象，由于方便的缘故，它被从若干类型中选择出来，这些类型预先存在于我们的心智中，我们称其为群。”</a:t>
            </a:r>
          </a:p>
        </p:txBody>
      </p:sp>
      <p:sp>
        <p:nvSpPr>
          <p:cNvPr id="13" name="矩形 12">
            <a:extLst>
              <a:ext uri="{FF2B5EF4-FFF2-40B4-BE49-F238E27FC236}">
                <a16:creationId xmlns:a16="http://schemas.microsoft.com/office/drawing/2014/main" id="{0AAC4FB0-DF94-4AC9-AB1E-30DD42942B04}"/>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第十章 §4，第 153—156 页（庞加莱在此重述《科学与假设》的结论）。</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二、科学贡献与哲学思想</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第七讲　庞加莱：科学的价值</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522923"/>
          </a:xfrm>
          <a:prstGeom prst="rect">
            <a:avLst/>
          </a:prstGeom>
          <a:noFill/>
        </p:spPr>
        <p:txBody>
          <a:bodyPr wrap="square">
            <a:noAutofit/>
          </a:bodyPr>
          <a:lstStyle/>
          <a:p>
            <a:pPr>
              <a:buNone/>
              <a:defRPr sz="2800">
                <a:solidFill>
                  <a:schemeClr val="tx1"/>
                </a:solidFill>
                <a:latin typeface="黑体"/>
                <a:ea typeface="黑体"/>
                <a:cs typeface="黑体"/>
              </a:defRPr>
            </a:pPr>
            <a:r>
              <a:rPr lang="zh-CN" altLang="en-US" sz="2800" dirty="0">
                <a:solidFill>
                  <a:schemeClr val="tx1"/>
                </a:solidFill>
                <a:latin typeface="黑体"/>
                <a:ea typeface="黑体"/>
                <a:cs typeface="黑体"/>
              </a:rPr>
              <a:t>勒卢阿的挑战</a:t>
            </a:r>
            <a:endParaRPr lang="zh-CN" altLang="en-US" sz="2800" dirty="0"/>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827723" y="2565083"/>
            <a:ext cx="7559993" cy="3581400"/>
          </a:xfrm>
          <a:prstGeom prst="rect">
            <a:avLst/>
          </a:prstGeom>
          <a:noFill/>
        </p:spPr>
        <p:txBody>
          <a:bodyPr wrap="square">
            <a:noAutofit/>
          </a:bodyPr>
          <a:lstStyle/>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1907 年前后，天主教现代主义哲学家勒卢阿（Édouard Le Roy）把约定论推到了底：如果科学事实都是科学家造出来的，那么科学就只是行动规则，不是真理。而他引庞加莱为同道。</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这使庞加莱不得不表态。他先承认唯名论有它的道理，随即划出边界。</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“勒卢阿先生的学说不仅是唯名论的；此外，它还有无疑属于柏格森先生的另一特征，它是反理智主义的。”</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“勒卢阿先生</a:t>
            </a:r>
            <a:r>
              <a:rPr lang="zh-CN" altLang="en-US" sz="1600" b="1" dirty="0">
                <a:solidFill>
                  <a:schemeClr val="tx1"/>
                </a:solidFill>
                <a:latin typeface="微软雅黑"/>
                <a:ea typeface="微软雅黑"/>
                <a:cs typeface="微软雅黑"/>
              </a:rPr>
              <a:t>在学说上是一个唯名论者，而在情感上却是一个实在论者</a:t>
            </a:r>
            <a:r>
              <a:rPr lang="zh-CN" altLang="en-US" sz="1600" b="0" dirty="0">
                <a:solidFill>
                  <a:schemeClr val="tx1"/>
                </a:solidFill>
                <a:latin typeface="微软雅黑"/>
                <a:ea typeface="微软雅黑"/>
                <a:cs typeface="微软雅黑"/>
              </a:rPr>
              <a:t>，只是由于信仰的绝望作用，他似乎想摆脱绝对的唯名论。”</a:t>
            </a:r>
            <a:endParaRPr lang="en-US" altLang="zh-CN" sz="1600" b="0" dirty="0">
              <a:solidFill>
                <a:schemeClr val="tx1"/>
              </a:solidFill>
              <a:latin typeface="微软雅黑"/>
              <a:ea typeface="微软雅黑"/>
              <a:cs typeface="微软雅黑"/>
            </a:endParaRPr>
          </a:p>
          <a:p>
            <a:pPr marL="0" indent="304800">
              <a:lnSpc>
                <a:spcPct val="115000"/>
              </a:lnSpc>
              <a:spcAft>
                <a:spcPts val="600"/>
              </a:spcAft>
              <a:buNone/>
              <a:defRPr sz="1200">
                <a:solidFill>
                  <a:schemeClr val="tx1"/>
                </a:solidFill>
                <a:latin typeface="微软雅黑"/>
                <a:ea typeface="微软雅黑"/>
                <a:cs typeface="微软雅黑"/>
              </a:defRPr>
            </a:pPr>
            <a:endParaRPr lang="en-US" altLang="zh-CN" sz="1600" dirty="0">
              <a:latin typeface="微软雅黑"/>
              <a:ea typeface="微软雅黑"/>
              <a:cs typeface="微软雅黑"/>
            </a:endParaRP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庞加莱必须回答一个问题：如果一切都是约定，他所做科学的价值</a:t>
            </a:r>
            <a:r>
              <a:rPr lang="zh-CN" altLang="en-US" sz="1600" dirty="0">
                <a:latin typeface="微软雅黑"/>
                <a:ea typeface="微软雅黑"/>
                <a:cs typeface="微软雅黑"/>
              </a:rPr>
              <a:t>是</a:t>
            </a:r>
            <a:r>
              <a:rPr lang="zh-CN" altLang="en-US" sz="1600" b="0" dirty="0">
                <a:solidFill>
                  <a:schemeClr val="tx1"/>
                </a:solidFill>
                <a:latin typeface="微软雅黑"/>
                <a:ea typeface="微软雅黑"/>
                <a:cs typeface="微软雅黑"/>
              </a:rPr>
              <a:t>什么？</a:t>
            </a:r>
          </a:p>
        </p:txBody>
      </p:sp>
      <p:sp>
        <p:nvSpPr>
          <p:cNvPr id="13" name="矩形 12">
            <a:extLst>
              <a:ext uri="{FF2B5EF4-FFF2-40B4-BE49-F238E27FC236}">
                <a16:creationId xmlns:a16="http://schemas.microsoft.com/office/drawing/2014/main" id="{0AAC4FB0-DF94-4AC9-AB1E-30DD42942B04}"/>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第十章 §1，第 137—138 页。</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7" name="Picture 4"/>
          <p:cNvPicPr>
            <a:picLocks noChangeAspect="1"/>
          </p:cNvPicPr>
          <p:nvPr/>
        </p:nvPicPr>
        <p:blipFill>
          <a:blip r:embed="rId2"/>
          <a:srcRect/>
          <a:stretch>
            <a:fillRect/>
          </a:stretch>
        </p:blipFill>
        <p:spPr>
          <a:xfrm>
            <a:off x="0" y="0"/>
            <a:ext cx="9144000" cy="6858000"/>
          </a:xfrm>
          <a:prstGeom prst="rect">
            <a:avLst/>
          </a:prstGeom>
        </p:spPr>
      </p:pic>
      <p:sp>
        <p:nvSpPr>
          <p:cNvPr id="3074" name="Rectangle 2">
            <a:extLst>
              <a:ext uri="{FF2B5EF4-FFF2-40B4-BE49-F238E27FC236}">
                <a16:creationId xmlns:a16="http://schemas.microsoft.com/office/drawing/2014/main" id="{5EDEC68B-3C42-D9D0-4FDB-A5FBDE99E7D2}"/>
              </a:ext>
            </a:extLst>
          </p:cNvPr>
          <p:cNvSpPr>
            <a:spLocks noGrp="1"/>
          </p:cNvSpPr>
          <p:nvPr>
            <p:ph type="title"/>
          </p:nvPr>
        </p:nvSpPr>
        <p:spPr>
          <a:xfrm>
            <a:off x="4644008" y="-1"/>
            <a:ext cx="4248472" cy="731837"/>
          </a:xfrm>
        </p:spPr>
        <p:txBody>
          <a:bodyPr/>
          <a:lstStyle/>
          <a:p>
            <a:r>
              <a:rPr sz="2200">
                <a:solidFill>
                  <a:schemeClr val="bg1"/>
                </a:solidFill>
              </a:rPr>
              <a:t>第七讲　庞加莱：科学的价值</a:t>
            </a:r>
          </a:p>
        </p:txBody>
      </p:sp>
      <p:sp>
        <p:nvSpPr>
          <p:cNvPr id="3075" name="Rectangle 3">
            <a:extLst>
              <a:ext uri="{FF2B5EF4-FFF2-40B4-BE49-F238E27FC236}">
                <a16:creationId xmlns:a16="http://schemas.microsoft.com/office/drawing/2014/main" id="{3800E677-DD8C-3552-AD56-153134B1A30C}"/>
              </a:ext>
            </a:extLst>
          </p:cNvPr>
          <p:cNvSpPr>
            <a:spLocks noGrp="1"/>
          </p:cNvSpPr>
          <p:nvPr>
            <p:ph type="body" idx="1"/>
          </p:nvPr>
        </p:nvSpPr>
        <p:spPr>
          <a:xfrm>
            <a:off x="457200" y="2994552"/>
            <a:ext cx="8229600" cy="3131611"/>
          </a:xfrm>
        </p:spPr>
        <p:txBody>
          <a:bodyPr/>
          <a:lstStyle/>
          <a:p>
            <a:pPr marL="0" indent="0">
              <a:buNone/>
            </a:pPr>
            <a:r>
              <a:t>三　《科学的价值》第十章</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三、《科学的价值》第十章</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第七讲　庞加莱：科学的价值</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522923"/>
          </a:xfrm>
          <a:prstGeom prst="rect">
            <a:avLst/>
          </a:prstGeom>
          <a:noFill/>
        </p:spPr>
        <p:txBody>
          <a:bodyPr wrap="square">
            <a:noAutofit/>
          </a:bodyPr>
          <a:lstStyle/>
          <a:p>
            <a:pPr>
              <a:buNone/>
              <a:defRPr sz="2800">
                <a:solidFill>
                  <a:schemeClr val="tx1"/>
                </a:solidFill>
                <a:latin typeface="黑体"/>
                <a:ea typeface="黑体"/>
                <a:cs typeface="黑体"/>
              </a:defRPr>
            </a:pPr>
            <a:r>
              <a:rPr lang="zh-CN" altLang="en-US" sz="2800" dirty="0">
                <a:solidFill>
                  <a:schemeClr val="tx1"/>
                </a:solidFill>
                <a:latin typeface="黑体"/>
                <a:ea typeface="黑体"/>
                <a:cs typeface="黑体"/>
              </a:rPr>
              <a:t>§1 勒卢阿的命题</a:t>
            </a:r>
            <a:endParaRPr lang="zh-CN" altLang="en-US" sz="2800" dirty="0"/>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827723" y="2565083"/>
            <a:ext cx="7559993" cy="3581400"/>
          </a:xfrm>
          <a:prstGeom prst="rect">
            <a:avLst/>
          </a:prstGeom>
          <a:noFill/>
        </p:spPr>
        <p:txBody>
          <a:bodyPr wrap="square">
            <a:noAutofit/>
          </a:bodyPr>
          <a:lstStyle/>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a:t>
            </a:r>
            <a:r>
              <a:rPr lang="zh-CN" altLang="en-US" sz="1600" b="1" dirty="0">
                <a:solidFill>
                  <a:schemeClr val="tx1"/>
                </a:solidFill>
                <a:latin typeface="微软雅黑"/>
                <a:ea typeface="微软雅黑"/>
                <a:cs typeface="微软雅黑"/>
              </a:rPr>
              <a:t>科学仅仅是由约定组成的</a:t>
            </a:r>
            <a:r>
              <a:rPr lang="zh-CN" altLang="en-US" sz="1600" b="0" dirty="0">
                <a:solidFill>
                  <a:schemeClr val="tx1"/>
                </a:solidFill>
                <a:latin typeface="微软雅黑"/>
                <a:ea typeface="微软雅黑"/>
                <a:cs typeface="微软雅黑"/>
              </a:rPr>
              <a:t>，科学表面上的确定性只是归因于这种情况；科学事实和科学定律都是科学家人为的产物，后者更有理由如此；因此，科学不能教导我们以任何真理，它</a:t>
            </a:r>
            <a:r>
              <a:rPr lang="zh-CN" altLang="en-US" sz="1600" b="1" dirty="0">
                <a:solidFill>
                  <a:schemeClr val="tx1"/>
                </a:solidFill>
                <a:latin typeface="微软雅黑"/>
                <a:ea typeface="微软雅黑"/>
                <a:cs typeface="微软雅黑"/>
              </a:rPr>
              <a:t>只能作为行动规则</a:t>
            </a:r>
            <a:r>
              <a:rPr lang="zh-CN" altLang="en-US" sz="1600" b="0" dirty="0">
                <a:solidFill>
                  <a:schemeClr val="tx1"/>
                </a:solidFill>
                <a:latin typeface="微软雅黑"/>
                <a:ea typeface="微软雅黑"/>
                <a:cs typeface="微软雅黑"/>
              </a:rPr>
              <a:t>为我们所用。”</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“在这里，我们辨认出以唯名论的名称为人所知的哲学理论；</a:t>
            </a:r>
            <a:r>
              <a:rPr lang="zh-CN" altLang="en-US" sz="1600" dirty="0">
                <a:solidFill>
                  <a:schemeClr val="tx1"/>
                </a:solidFill>
                <a:latin typeface="微软雅黑"/>
                <a:ea typeface="微软雅黑"/>
                <a:cs typeface="微软雅黑"/>
              </a:rPr>
              <a:t>在这一理论中并非一切都是虚假的</a:t>
            </a:r>
            <a:r>
              <a:rPr lang="zh-CN" altLang="en-US" sz="1600" b="0" dirty="0">
                <a:solidFill>
                  <a:schemeClr val="tx1"/>
                </a:solidFill>
                <a:latin typeface="微软雅黑"/>
                <a:ea typeface="微软雅黑"/>
                <a:cs typeface="微软雅黑"/>
              </a:rPr>
              <a:t>；必须把它的合理领域留给它，但是不应该容许越出这个领域。”</a:t>
            </a:r>
            <a:endParaRPr lang="en-US" altLang="zh-CN" sz="1600" b="0" dirty="0">
              <a:solidFill>
                <a:schemeClr val="tx1"/>
              </a:solidFill>
              <a:latin typeface="微软雅黑"/>
              <a:ea typeface="微软雅黑"/>
              <a:cs typeface="微软雅黑"/>
            </a:endParaRP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dirty="0">
                <a:latin typeface="微软雅黑"/>
                <a:ea typeface="微软雅黑"/>
                <a:cs typeface="微软雅黑"/>
              </a:rPr>
              <a:t>“这并非一切</a:t>
            </a:r>
            <a:r>
              <a:rPr lang="en-US" altLang="zh-CN" sz="1600" dirty="0">
                <a:latin typeface="微软雅黑"/>
                <a:ea typeface="微软雅黑"/>
                <a:cs typeface="微软雅黑"/>
              </a:rPr>
              <a:t>;</a:t>
            </a:r>
            <a:r>
              <a:rPr lang="zh-CN" altLang="en-US" sz="1600" dirty="0">
                <a:latin typeface="微软雅黑"/>
                <a:ea typeface="微软雅黑"/>
                <a:cs typeface="微软雅黑"/>
              </a:rPr>
              <a:t>勒卢阿先生的学说</a:t>
            </a:r>
            <a:r>
              <a:rPr lang="zh-CN" altLang="en-US" sz="1600" b="1" dirty="0">
                <a:latin typeface="微软雅黑"/>
                <a:ea typeface="微软雅黑"/>
                <a:cs typeface="微软雅黑"/>
              </a:rPr>
              <a:t>不仅是唯名论的</a:t>
            </a:r>
            <a:r>
              <a:rPr lang="en-US" altLang="zh-CN" sz="1600" dirty="0">
                <a:latin typeface="微软雅黑"/>
                <a:ea typeface="微软雅黑"/>
                <a:cs typeface="微软雅黑"/>
              </a:rPr>
              <a:t>;</a:t>
            </a:r>
            <a:r>
              <a:rPr lang="zh-CN" altLang="en-US" sz="1600" dirty="0">
                <a:latin typeface="微软雅黑"/>
                <a:ea typeface="微软雅黑"/>
                <a:cs typeface="微软雅黑"/>
              </a:rPr>
              <a:t>此外，它还有无疑属于柏格森先生的另一特征，它</a:t>
            </a:r>
            <a:r>
              <a:rPr lang="zh-CN" altLang="en-US" sz="1600" b="1" dirty="0">
                <a:latin typeface="微软雅黑"/>
                <a:ea typeface="微软雅黑"/>
                <a:cs typeface="微软雅黑"/>
              </a:rPr>
              <a:t>是反理智主义的</a:t>
            </a:r>
            <a:r>
              <a:rPr lang="zh-CN" altLang="en-US" sz="1600" dirty="0">
                <a:latin typeface="微软雅黑"/>
                <a:ea typeface="微软雅黑"/>
                <a:cs typeface="微软雅黑"/>
              </a:rPr>
              <a:t>。根据勒卢阿先生的学说，</a:t>
            </a:r>
            <a:r>
              <a:rPr lang="zh-CN" altLang="en-US" sz="1600" b="1" dirty="0">
                <a:latin typeface="微软雅黑"/>
                <a:ea typeface="微软雅黑"/>
                <a:cs typeface="微软雅黑"/>
              </a:rPr>
              <a:t>理智使它的所有接触发生畸变</a:t>
            </a:r>
            <a:r>
              <a:rPr lang="zh-CN" altLang="en-US" sz="1600" dirty="0">
                <a:latin typeface="微软雅黑"/>
                <a:ea typeface="微软雅黑"/>
                <a:cs typeface="微软雅黑"/>
              </a:rPr>
              <a:t>，这对于它的必要的“交谈”工具而言则更为正确。实在只存在于我们短暂而变动的印象中，当我们与这种实在接触时，它便会荡然无存。”</a:t>
            </a:r>
            <a:endParaRPr lang="zh-CN" altLang="en-US" sz="1600" b="0" dirty="0">
              <a:solidFill>
                <a:schemeClr val="tx1"/>
              </a:solidFill>
              <a:latin typeface="微软雅黑"/>
              <a:ea typeface="微软雅黑"/>
              <a:cs typeface="微软雅黑"/>
            </a:endParaRPr>
          </a:p>
        </p:txBody>
      </p:sp>
      <p:sp>
        <p:nvSpPr>
          <p:cNvPr id="13" name="矩形 12">
            <a:extLst>
              <a:ext uri="{FF2B5EF4-FFF2-40B4-BE49-F238E27FC236}">
                <a16:creationId xmlns:a16="http://schemas.microsoft.com/office/drawing/2014/main" id="{0AAC4FB0-DF94-4AC9-AB1E-30DD42942B04}"/>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《科学的价值》第十章 §1，第 137 页。</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三、《科学的价值》第十章</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第七讲　庞加莱：科学的价值</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522923"/>
          </a:xfrm>
          <a:prstGeom prst="rect">
            <a:avLst/>
          </a:prstGeom>
          <a:noFill/>
        </p:spPr>
        <p:txBody>
          <a:bodyPr wrap="square">
            <a:noAutofit/>
          </a:bodyPr>
          <a:lstStyle/>
          <a:p>
            <a:pPr>
              <a:buNone/>
              <a:defRPr sz="2800">
                <a:solidFill>
                  <a:schemeClr val="tx1"/>
                </a:solidFill>
                <a:latin typeface="黑体"/>
                <a:ea typeface="黑体"/>
                <a:cs typeface="黑体"/>
              </a:defRPr>
            </a:pPr>
            <a:r>
              <a:rPr lang="zh-CN" altLang="en-US" sz="2800" dirty="0">
                <a:solidFill>
                  <a:schemeClr val="tx1"/>
                </a:solidFill>
                <a:latin typeface="黑体"/>
                <a:ea typeface="黑体"/>
                <a:cs typeface="黑体"/>
              </a:rPr>
              <a:t>§1 反理智主义</a:t>
            </a:r>
            <a:endParaRPr lang="zh-CN" altLang="en-US" sz="2800" dirty="0"/>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827723" y="2565083"/>
            <a:ext cx="7559993" cy="3581400"/>
          </a:xfrm>
          <a:prstGeom prst="rect">
            <a:avLst/>
          </a:prstGeom>
          <a:noFill/>
        </p:spPr>
        <p:txBody>
          <a:bodyPr wrap="square">
            <a:noAutofit/>
          </a:bodyPr>
          <a:lstStyle/>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“排斥分析和“言说”的反理智主义哲学正是以此宣布其自身亦是不可传达的；它本质上是一种内在论哲学，或者至少说来，</a:t>
            </a:r>
            <a:r>
              <a:rPr lang="zh-CN" altLang="en-US" sz="1600" b="1" dirty="0">
                <a:solidFill>
                  <a:schemeClr val="tx1"/>
                </a:solidFill>
                <a:latin typeface="微软雅黑"/>
                <a:ea typeface="微软雅黑"/>
                <a:cs typeface="微软雅黑"/>
              </a:rPr>
              <a:t>只有它的否定结论可以传达</a:t>
            </a:r>
            <a:r>
              <a:rPr lang="zh-CN" altLang="en-US" sz="1600" b="0" dirty="0">
                <a:solidFill>
                  <a:schemeClr val="tx1"/>
                </a:solidFill>
                <a:latin typeface="微软雅黑"/>
                <a:ea typeface="微软雅黑"/>
                <a:cs typeface="微软雅黑"/>
              </a:rPr>
              <a:t>……这种哲学的弱点就在于此。”</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“如果不用他的理智，那么用什么眼睛</a:t>
            </a:r>
            <a:r>
              <a:rPr lang="zh-CN" altLang="en-US" sz="1600" dirty="0">
                <a:solidFill>
                  <a:schemeClr val="tx1"/>
                </a:solidFill>
                <a:latin typeface="微软雅黑"/>
                <a:ea typeface="微软雅黑"/>
                <a:cs typeface="微软雅黑"/>
              </a:rPr>
              <a:t>呢？感情、本能可以指导理智，但却不能使理智变得无用；感情、本能可以指挥眼</a:t>
            </a:r>
            <a:r>
              <a:rPr lang="zh-CN" altLang="en-US" sz="1600" b="0" dirty="0">
                <a:solidFill>
                  <a:schemeClr val="tx1"/>
                </a:solidFill>
                <a:latin typeface="微软雅黑"/>
                <a:ea typeface="微软雅黑"/>
                <a:cs typeface="微软雅黑"/>
              </a:rPr>
              <a:t>之所向，但却不能代替眼睛。”</a:t>
            </a:r>
            <a:endParaRPr lang="en-US" altLang="zh-CN" sz="1600" b="0" dirty="0">
              <a:solidFill>
                <a:schemeClr val="tx1"/>
              </a:solidFill>
              <a:latin typeface="微软雅黑"/>
              <a:ea typeface="微软雅黑"/>
              <a:cs typeface="微软雅黑"/>
            </a:endParaRP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dirty="0">
                <a:latin typeface="微软雅黑"/>
                <a:ea typeface="微软雅黑"/>
                <a:cs typeface="微软雅黑"/>
              </a:rPr>
              <a:t>“可以假定，感情是工人，而理智仅仅是工具而已。可是，</a:t>
            </a:r>
            <a:r>
              <a:rPr lang="zh-CN" altLang="en-US" sz="1600" b="1" dirty="0">
                <a:latin typeface="微软雅黑"/>
                <a:ea typeface="微软雅黑"/>
                <a:cs typeface="微软雅黑"/>
              </a:rPr>
              <a:t>理智即使对于盲目力量的行为来说不是不可或缺的，但至少对于哲学思维来说，难道不是必不可少的工具吗</a:t>
            </a:r>
            <a:r>
              <a:rPr lang="en-US" altLang="zh-CN" sz="1600" b="1" dirty="0">
                <a:latin typeface="微软雅黑"/>
                <a:ea typeface="微软雅黑"/>
                <a:cs typeface="微软雅黑"/>
              </a:rPr>
              <a:t>?</a:t>
            </a:r>
            <a:r>
              <a:rPr lang="zh-CN" altLang="en-US" sz="1600" dirty="0">
                <a:latin typeface="微软雅黑"/>
                <a:ea typeface="微软雅黑"/>
                <a:cs typeface="微软雅黑"/>
              </a:rPr>
              <a:t>因此，哲学家实际上不可能是反理智主义的</a:t>
            </a:r>
            <a:r>
              <a:rPr lang="en-US" altLang="zh-CN" sz="1600" dirty="0">
                <a:latin typeface="微软雅黑"/>
                <a:ea typeface="微软雅黑"/>
                <a:cs typeface="微软雅黑"/>
              </a:rPr>
              <a:t>……</a:t>
            </a:r>
            <a:r>
              <a:rPr lang="zh-CN" altLang="en-US" sz="1600" b="0" dirty="0">
                <a:solidFill>
                  <a:schemeClr val="tx1"/>
                </a:solidFill>
                <a:latin typeface="微软雅黑"/>
                <a:ea typeface="微软雅黑"/>
                <a:cs typeface="微软雅黑"/>
              </a:rPr>
              <a:t>理智在容许行动优先时，它将这样保持其思想的芦苇的优势。”</a:t>
            </a:r>
          </a:p>
        </p:txBody>
      </p:sp>
      <p:sp>
        <p:nvSpPr>
          <p:cNvPr id="13" name="矩形 12">
            <a:extLst>
              <a:ext uri="{FF2B5EF4-FFF2-40B4-BE49-F238E27FC236}">
                <a16:creationId xmlns:a16="http://schemas.microsoft.com/office/drawing/2014/main" id="{0AAC4FB0-DF94-4AC9-AB1E-30DD42942B04}"/>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第十章 §1，第 138–139 页。</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三、《科学的价值》第十章</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第七讲　庞加莱：科学的价值</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522923"/>
          </a:xfrm>
          <a:prstGeom prst="rect">
            <a:avLst/>
          </a:prstGeom>
          <a:noFill/>
        </p:spPr>
        <p:txBody>
          <a:bodyPr wrap="square">
            <a:noAutofit/>
          </a:bodyPr>
          <a:lstStyle/>
          <a:p>
            <a:pPr>
              <a:buNone/>
              <a:defRPr sz="2800">
                <a:solidFill>
                  <a:schemeClr val="tx1"/>
                </a:solidFill>
                <a:latin typeface="黑体"/>
                <a:ea typeface="黑体"/>
                <a:cs typeface="黑体"/>
              </a:defRPr>
            </a:pPr>
            <a:r>
              <a:rPr lang="zh-CN" altLang="en-US" sz="2800" dirty="0">
                <a:solidFill>
                  <a:schemeClr val="tx1"/>
                </a:solidFill>
                <a:latin typeface="黑体"/>
                <a:ea typeface="黑体"/>
                <a:cs typeface="黑体"/>
              </a:rPr>
              <a:t>§2 科学：带来认识还是指导行动？</a:t>
            </a:r>
            <a:endParaRPr lang="zh-CN" altLang="en-US" sz="2800" dirty="0"/>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827723" y="2565083"/>
            <a:ext cx="7559993" cy="3581400"/>
          </a:xfrm>
          <a:prstGeom prst="rect">
            <a:avLst/>
          </a:prstGeom>
          <a:noFill/>
        </p:spPr>
        <p:txBody>
          <a:bodyPr wrap="square">
            <a:noAutofit/>
          </a:bodyPr>
          <a:lstStyle/>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“游戏规则是一种任意的约定，即使采取相反的约定，亦无妨碍。与此不同，</a:t>
            </a:r>
            <a:r>
              <a:rPr lang="zh-CN" altLang="en-US" sz="1600" b="1" dirty="0">
                <a:solidFill>
                  <a:schemeClr val="tx1"/>
                </a:solidFill>
                <a:latin typeface="微软雅黑"/>
                <a:ea typeface="微软雅黑"/>
                <a:cs typeface="微软雅黑"/>
              </a:rPr>
              <a:t>科学却是一种富有成效的行动规则</a:t>
            </a:r>
            <a:r>
              <a:rPr lang="zh-CN" altLang="en-US" sz="1600" b="0" dirty="0">
                <a:solidFill>
                  <a:schemeClr val="tx1"/>
                </a:solidFill>
                <a:latin typeface="微软雅黑"/>
                <a:ea typeface="微软雅黑"/>
                <a:cs typeface="微软雅黑"/>
              </a:rPr>
              <a:t>，需要附带说明的是，至少就一般情况而言，如果反其道而行之，就不会成功。”</a:t>
            </a:r>
            <a:endParaRPr lang="en-US" altLang="zh-CN" sz="1600" b="0" dirty="0">
              <a:solidFill>
                <a:schemeClr val="tx1"/>
              </a:solidFill>
              <a:latin typeface="微软雅黑"/>
              <a:ea typeface="微软雅黑"/>
              <a:cs typeface="微软雅黑"/>
            </a:endParaRP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dirty="0">
                <a:latin typeface="微软雅黑"/>
                <a:ea typeface="微软雅黑"/>
                <a:cs typeface="微软雅黑"/>
              </a:rPr>
              <a:t>“科学能够预见，并且正因为它能够预见，所以它才是有用的，才能作为行动规则使用。”</a:t>
            </a:r>
            <a:endParaRPr lang="zh-CN" altLang="en-US" sz="1600" b="0" dirty="0">
              <a:solidFill>
                <a:schemeClr val="tx1"/>
              </a:solidFill>
              <a:latin typeface="微软雅黑"/>
              <a:ea typeface="微软雅黑"/>
              <a:cs typeface="微软雅黑"/>
            </a:endParaRP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“无法逃脱这种进退维谷的处境；或者科学不能使我们预见，而且作为一种行动规则毫无价值；或者科学能使我们以某种不完善的形式预见，而且作为一种认识手段并非毫无价值。”</a:t>
            </a:r>
            <a:endParaRPr lang="en-US" altLang="zh-CN" sz="1600" b="0" dirty="0">
              <a:solidFill>
                <a:schemeClr val="tx1"/>
              </a:solidFill>
              <a:latin typeface="微软雅黑"/>
              <a:ea typeface="微软雅黑"/>
              <a:cs typeface="微软雅黑"/>
            </a:endParaRPr>
          </a:p>
          <a:p>
            <a:pPr indent="304800">
              <a:lnSpc>
                <a:spcPct val="115000"/>
              </a:lnSpc>
              <a:spcAft>
                <a:spcPts val="600"/>
              </a:spcAft>
              <a:defRPr sz="1200">
                <a:solidFill>
                  <a:schemeClr val="tx1"/>
                </a:solidFill>
                <a:latin typeface="微软雅黑"/>
                <a:ea typeface="微软雅黑"/>
                <a:cs typeface="微软雅黑"/>
              </a:defRPr>
            </a:pPr>
            <a:r>
              <a:rPr lang="zh-CN" altLang="en-US" sz="1600" dirty="0">
                <a:latin typeface="微软雅黑"/>
                <a:ea typeface="微软雅黑"/>
                <a:cs typeface="微软雅黑"/>
              </a:rPr>
              <a:t>“依我之见，</a:t>
            </a:r>
            <a:r>
              <a:rPr lang="zh-CN" altLang="en-US" sz="1600" b="1" dirty="0">
                <a:latin typeface="微软雅黑"/>
                <a:ea typeface="微软雅黑"/>
                <a:cs typeface="微软雅黑"/>
              </a:rPr>
              <a:t>认识才是目的，而行动则是手段。</a:t>
            </a:r>
            <a:r>
              <a:rPr lang="zh-CN" altLang="en-US" sz="1600" dirty="0">
                <a:latin typeface="微软雅黑"/>
                <a:ea typeface="微软雅黑"/>
                <a:cs typeface="微软雅黑"/>
              </a:rPr>
              <a:t>我自己庆幸工业的发展，不只是因为工业为科学的倡导者提供了有力的证据，尤其是因为工业给予科学家以自信心</a:t>
            </a:r>
            <a:r>
              <a:rPr lang="en-US" altLang="zh-CN" sz="1600" dirty="0">
                <a:latin typeface="微软雅黑"/>
                <a:ea typeface="微软雅黑"/>
                <a:cs typeface="微软雅黑"/>
              </a:rPr>
              <a:t>……</a:t>
            </a:r>
            <a:r>
              <a:rPr lang="zh-CN" altLang="en-US" sz="1600" dirty="0">
                <a:latin typeface="微软雅黑"/>
                <a:ea typeface="微软雅黑"/>
                <a:cs typeface="微软雅黑"/>
              </a:rPr>
              <a:t>”</a:t>
            </a:r>
          </a:p>
        </p:txBody>
      </p:sp>
      <p:sp>
        <p:nvSpPr>
          <p:cNvPr id="13" name="矩形 12">
            <a:extLst>
              <a:ext uri="{FF2B5EF4-FFF2-40B4-BE49-F238E27FC236}">
                <a16:creationId xmlns:a16="http://schemas.microsoft.com/office/drawing/2014/main" id="{0AAC4FB0-DF94-4AC9-AB1E-30DD42942B04}"/>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第十章 §2，第 140–141 页。</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三、《科学的价值》第十章</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第七讲　庞加莱：科学的价值</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522923"/>
          </a:xfrm>
          <a:prstGeom prst="rect">
            <a:avLst/>
          </a:prstGeom>
          <a:noFill/>
        </p:spPr>
        <p:txBody>
          <a:bodyPr wrap="square">
            <a:noAutofit/>
          </a:bodyPr>
          <a:lstStyle/>
          <a:p>
            <a:pPr>
              <a:buNone/>
              <a:defRPr sz="2800">
                <a:solidFill>
                  <a:schemeClr val="tx1"/>
                </a:solidFill>
                <a:latin typeface="黑体"/>
                <a:ea typeface="黑体"/>
                <a:cs typeface="黑体"/>
              </a:defRPr>
            </a:pPr>
            <a:r>
              <a:rPr lang="zh-CN" altLang="en-US" sz="2800" dirty="0">
                <a:solidFill>
                  <a:schemeClr val="tx1"/>
                </a:solidFill>
                <a:latin typeface="黑体"/>
                <a:ea typeface="黑体"/>
                <a:cs typeface="黑体"/>
              </a:rPr>
              <a:t>§3 科学事实是编造的吗？</a:t>
            </a:r>
            <a:endParaRPr lang="zh-CN" altLang="en-US" sz="2800" dirty="0"/>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494032" y="2543175"/>
            <a:ext cx="7559993" cy="3581400"/>
          </a:xfrm>
          <a:prstGeom prst="rect">
            <a:avLst/>
          </a:prstGeom>
          <a:noFill/>
        </p:spPr>
        <p:txBody>
          <a:bodyPr wrap="square">
            <a:noAutofit/>
          </a:bodyPr>
          <a:lstStyle/>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1</a:t>
            </a:r>
            <a:r>
              <a:rPr lang="en-US" altLang="zh-CN" sz="1600" b="0" dirty="0">
                <a:solidFill>
                  <a:schemeClr val="tx1"/>
                </a:solidFill>
                <a:latin typeface="微软雅黑"/>
                <a:ea typeface="微软雅黑"/>
                <a:cs typeface="微软雅黑"/>
              </a:rPr>
              <a:t>a: </a:t>
            </a:r>
            <a:r>
              <a:rPr lang="zh-CN" altLang="en-US" sz="1600" b="0" dirty="0">
                <a:solidFill>
                  <a:schemeClr val="tx1"/>
                </a:solidFill>
                <a:latin typeface="微软雅黑"/>
                <a:ea typeface="微软雅黑"/>
                <a:cs typeface="微软雅黑"/>
              </a:rPr>
              <a:t>一个目睹日食的人感觉到昏暗的印象</a:t>
            </a:r>
            <a:endParaRPr lang="en-US" altLang="zh-CN" sz="1600" dirty="0">
              <a:latin typeface="微软雅黑"/>
              <a:ea typeface="微软雅黑"/>
              <a:cs typeface="微软雅黑"/>
            </a:endParaRPr>
          </a:p>
          <a:p>
            <a:pPr marL="0" indent="304800">
              <a:lnSpc>
                <a:spcPct val="115000"/>
              </a:lnSpc>
              <a:spcAft>
                <a:spcPts val="600"/>
              </a:spcAft>
              <a:buNone/>
              <a:defRPr sz="1200">
                <a:solidFill>
                  <a:schemeClr val="tx1"/>
                </a:solidFill>
                <a:latin typeface="微软雅黑"/>
                <a:ea typeface="微软雅黑"/>
                <a:cs typeface="微软雅黑"/>
              </a:defRPr>
            </a:pPr>
            <a:r>
              <a:rPr lang="en-US" altLang="zh-CN" sz="1600" b="0" dirty="0">
                <a:solidFill>
                  <a:schemeClr val="tx1"/>
                </a:solidFill>
                <a:latin typeface="微软雅黑"/>
                <a:ea typeface="微软雅黑"/>
                <a:cs typeface="微软雅黑"/>
              </a:rPr>
              <a:t>1b: </a:t>
            </a:r>
            <a:r>
              <a:rPr lang="zh-CN" altLang="en-US" sz="1600" b="0" dirty="0">
                <a:solidFill>
                  <a:schemeClr val="tx1"/>
                </a:solidFill>
                <a:latin typeface="微软雅黑"/>
                <a:ea typeface="微软雅黑"/>
                <a:cs typeface="微软雅黑"/>
              </a:rPr>
              <a:t>做出天变暗了的断言</a:t>
            </a:r>
            <a:endParaRPr lang="en-US" altLang="zh-CN" sz="1600" b="0" dirty="0">
              <a:solidFill>
                <a:schemeClr val="tx1"/>
              </a:solidFill>
              <a:latin typeface="微软雅黑"/>
              <a:ea typeface="微软雅黑"/>
              <a:cs typeface="微软雅黑"/>
            </a:endParaRPr>
          </a:p>
          <a:p>
            <a:pPr indent="304800">
              <a:lnSpc>
                <a:spcPct val="115000"/>
              </a:lnSpc>
              <a:spcAft>
                <a:spcPts val="600"/>
              </a:spcAft>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2</a:t>
            </a:r>
            <a:r>
              <a:rPr lang="en-US" altLang="zh-CN" sz="1600" dirty="0">
                <a:latin typeface="微软雅黑"/>
                <a:ea typeface="微软雅黑"/>
                <a:cs typeface="微软雅黑"/>
              </a:rPr>
              <a:t>a: </a:t>
            </a:r>
            <a:r>
              <a:rPr lang="zh-CN" altLang="en-US" sz="1600" dirty="0">
                <a:latin typeface="微软雅黑"/>
                <a:ea typeface="微软雅黑"/>
                <a:cs typeface="微软雅黑"/>
              </a:rPr>
              <a:t>天文学家的手表指向</a:t>
            </a:r>
            <a:r>
              <a:rPr lang="zh-CN" altLang="en-US" sz="1600" b="0" dirty="0">
                <a:solidFill>
                  <a:schemeClr val="tx1"/>
                </a:solidFill>
                <a:latin typeface="微软雅黑"/>
                <a:ea typeface="微软雅黑"/>
                <a:cs typeface="微软雅黑"/>
              </a:rPr>
              <a:t>九时</a:t>
            </a:r>
            <a:endParaRPr lang="en-US" altLang="zh-CN" sz="1600" b="0" dirty="0">
              <a:solidFill>
                <a:schemeClr val="tx1"/>
              </a:solidFill>
              <a:latin typeface="微软雅黑"/>
              <a:ea typeface="微软雅黑"/>
              <a:cs typeface="微软雅黑"/>
            </a:endParaRPr>
          </a:p>
          <a:p>
            <a:pPr indent="304800">
              <a:lnSpc>
                <a:spcPct val="115000"/>
              </a:lnSpc>
              <a:spcAft>
                <a:spcPts val="600"/>
              </a:spcAft>
              <a:defRPr sz="1200">
                <a:solidFill>
                  <a:schemeClr val="tx1"/>
                </a:solidFill>
                <a:latin typeface="微软雅黑"/>
                <a:ea typeface="微软雅黑"/>
                <a:cs typeface="微软雅黑"/>
              </a:defRPr>
            </a:pPr>
            <a:r>
              <a:rPr lang="en-US" altLang="zh-CN" sz="1600" dirty="0">
                <a:latin typeface="微软雅黑"/>
                <a:ea typeface="微软雅黑"/>
                <a:cs typeface="微软雅黑"/>
              </a:rPr>
              <a:t>2b: </a:t>
            </a:r>
            <a:r>
              <a:rPr lang="zh-CN" altLang="en-US" sz="1600" dirty="0">
                <a:latin typeface="微软雅黑"/>
                <a:ea typeface="微软雅黑"/>
                <a:cs typeface="微软雅黑"/>
              </a:rPr>
              <a:t>天文学家说，日食发生在九时</a:t>
            </a:r>
            <a:endParaRPr lang="en-US" altLang="zh-CN" sz="1600" b="0" dirty="0">
              <a:solidFill>
                <a:schemeClr val="tx1"/>
              </a:solidFill>
              <a:latin typeface="微软雅黑"/>
              <a:ea typeface="微软雅黑"/>
              <a:cs typeface="微软雅黑"/>
            </a:endParaRP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3</a:t>
            </a:r>
            <a:r>
              <a:rPr lang="en-US" altLang="zh-CN" sz="1600" dirty="0">
                <a:latin typeface="微软雅黑"/>
                <a:ea typeface="微软雅黑"/>
                <a:cs typeface="微软雅黑"/>
              </a:rPr>
              <a:t>:</a:t>
            </a:r>
            <a:r>
              <a:rPr lang="zh-CN" altLang="en-US" sz="1600" dirty="0">
                <a:latin typeface="微软雅黑"/>
                <a:ea typeface="微软雅黑"/>
                <a:cs typeface="微软雅黑"/>
              </a:rPr>
              <a:t> </a:t>
            </a:r>
            <a:r>
              <a:rPr lang="zh-CN" altLang="en-US" sz="1600" b="0" dirty="0">
                <a:solidFill>
                  <a:schemeClr val="tx1"/>
                </a:solidFill>
                <a:latin typeface="微软雅黑"/>
                <a:ea typeface="微软雅黑"/>
                <a:cs typeface="微软雅黑"/>
              </a:rPr>
              <a:t>天文学家又说，日食发生在根据牛顿定律制定的表格所推算的时间。</a:t>
            </a:r>
            <a:endParaRPr lang="en-US" altLang="zh-CN" sz="1600" b="0" dirty="0">
              <a:solidFill>
                <a:schemeClr val="tx1"/>
              </a:solidFill>
              <a:latin typeface="微软雅黑"/>
              <a:ea typeface="微软雅黑"/>
              <a:cs typeface="微软雅黑"/>
            </a:endParaRP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4</a:t>
            </a:r>
            <a:r>
              <a:rPr lang="en-US" altLang="zh-CN" sz="1600" dirty="0">
                <a:latin typeface="微软雅黑"/>
                <a:ea typeface="微软雅黑"/>
                <a:cs typeface="微软雅黑"/>
              </a:rPr>
              <a:t>:</a:t>
            </a:r>
            <a:r>
              <a:rPr lang="zh-CN" altLang="en-US" sz="1600" dirty="0">
                <a:latin typeface="微软雅黑"/>
                <a:ea typeface="微软雅黑"/>
                <a:cs typeface="微软雅黑"/>
              </a:rPr>
              <a:t> </a:t>
            </a:r>
            <a:r>
              <a:rPr lang="zh-CN" altLang="en-US" sz="1600" b="0" dirty="0">
                <a:solidFill>
                  <a:schemeClr val="tx1"/>
                </a:solidFill>
                <a:latin typeface="微软雅黑"/>
                <a:ea typeface="微软雅黑"/>
                <a:cs typeface="微软雅黑"/>
              </a:rPr>
              <a:t>伽利略最后说，日食是地球绕太阳旋转的结果。”</a:t>
            </a:r>
            <a:endParaRPr lang="en-US" altLang="zh-CN" sz="1600" b="0" dirty="0">
              <a:solidFill>
                <a:schemeClr val="tx1"/>
              </a:solidFill>
              <a:latin typeface="微软雅黑"/>
              <a:ea typeface="微软雅黑"/>
              <a:cs typeface="微软雅黑"/>
            </a:endParaRPr>
          </a:p>
          <a:p>
            <a:pPr marL="0" indent="304800">
              <a:lnSpc>
                <a:spcPct val="115000"/>
              </a:lnSpc>
              <a:spcAft>
                <a:spcPts val="600"/>
              </a:spcAft>
              <a:buNone/>
              <a:defRPr sz="1200">
                <a:solidFill>
                  <a:schemeClr val="tx1"/>
                </a:solidFill>
                <a:latin typeface="微软雅黑"/>
                <a:ea typeface="微软雅黑"/>
                <a:cs typeface="微软雅黑"/>
              </a:defRPr>
            </a:pPr>
            <a:endParaRPr lang="zh-CN" altLang="en-US" sz="1600" b="0" dirty="0">
              <a:solidFill>
                <a:schemeClr val="tx1"/>
              </a:solidFill>
              <a:latin typeface="微软雅黑"/>
              <a:ea typeface="微软雅黑"/>
              <a:cs typeface="微软雅黑"/>
            </a:endParaRP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“在六个阶段中的第一阶段，事实还是完全未加工的，也可以说是单独的，它与所有其他可能的事实完全不同。从第二阶段起，情况已经不再相同了。</a:t>
            </a:r>
            <a:r>
              <a:rPr lang="zh-CN" altLang="en-US" sz="1600" b="1" dirty="0">
                <a:solidFill>
                  <a:schemeClr val="tx1"/>
                </a:solidFill>
                <a:latin typeface="微软雅黑"/>
                <a:ea typeface="微软雅黑"/>
                <a:cs typeface="微软雅黑"/>
              </a:rPr>
              <a:t>事实的表述总是要与无数的其他事实相配合</a:t>
            </a:r>
            <a:r>
              <a:rPr lang="zh-CN" altLang="en-US" sz="1600" b="0" dirty="0">
                <a:solidFill>
                  <a:schemeClr val="tx1"/>
                </a:solidFill>
                <a:latin typeface="微软雅黑"/>
                <a:ea typeface="微软雅黑"/>
                <a:cs typeface="微软雅黑"/>
              </a:rPr>
              <a:t>。”</a:t>
            </a:r>
          </a:p>
        </p:txBody>
      </p:sp>
      <p:sp>
        <p:nvSpPr>
          <p:cNvPr id="13" name="矩形 12">
            <a:extLst>
              <a:ext uri="{FF2B5EF4-FFF2-40B4-BE49-F238E27FC236}">
                <a16:creationId xmlns:a16="http://schemas.microsoft.com/office/drawing/2014/main" id="{0AAC4FB0-DF94-4AC9-AB1E-30DD42942B04}"/>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第十章 §3，第 143–144 页。</a:t>
            </a:r>
          </a:p>
        </p:txBody>
      </p:sp>
      <p:pic>
        <p:nvPicPr>
          <p:cNvPr id="4" name="图片 3">
            <a:extLst>
              <a:ext uri="{FF2B5EF4-FFF2-40B4-BE49-F238E27FC236}">
                <a16:creationId xmlns:a16="http://schemas.microsoft.com/office/drawing/2014/main" id="{7DB9BE79-9DBE-3D14-D7AE-14ABE2C0E401}"/>
              </a:ext>
            </a:extLst>
          </p:cNvPr>
          <p:cNvPicPr>
            <a:picLocks noChangeAspect="1"/>
          </p:cNvPicPr>
          <p:nvPr/>
        </p:nvPicPr>
        <p:blipFill>
          <a:blip r:embed="rId4"/>
          <a:stretch>
            <a:fillRect/>
          </a:stretch>
        </p:blipFill>
        <p:spPr>
          <a:xfrm>
            <a:off x="5637700" y="1140689"/>
            <a:ext cx="2750016" cy="2670536"/>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三、《科学的价值》第十章</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第七讲　庞加莱：科学的价值</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522923"/>
          </a:xfrm>
          <a:prstGeom prst="rect">
            <a:avLst/>
          </a:prstGeom>
          <a:noFill/>
        </p:spPr>
        <p:txBody>
          <a:bodyPr wrap="square">
            <a:noAutofit/>
          </a:bodyPr>
          <a:lstStyle/>
          <a:p>
            <a:pPr>
              <a:buNone/>
              <a:defRPr sz="2800">
                <a:solidFill>
                  <a:schemeClr val="tx1"/>
                </a:solidFill>
                <a:latin typeface="黑体"/>
                <a:ea typeface="黑体"/>
                <a:cs typeface="黑体"/>
              </a:defRPr>
            </a:pPr>
            <a:r>
              <a:rPr lang="zh-CN" altLang="en-US" sz="2800" dirty="0">
                <a:solidFill>
                  <a:schemeClr val="tx1"/>
                </a:solidFill>
                <a:latin typeface="黑体"/>
                <a:ea typeface="黑体"/>
                <a:cs typeface="黑体"/>
              </a:rPr>
              <a:t>§3 科学事实与未加工的事实</a:t>
            </a:r>
            <a:endParaRPr lang="zh-CN" altLang="en-US" sz="2800" dirty="0"/>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827723" y="2565083"/>
            <a:ext cx="7559993" cy="3581400"/>
          </a:xfrm>
          <a:prstGeom prst="rect">
            <a:avLst/>
          </a:prstGeom>
          <a:noFill/>
        </p:spPr>
        <p:txBody>
          <a:bodyPr wrap="square">
            <a:noAutofit/>
          </a:bodyPr>
          <a:lstStyle/>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“未加工的事实的陈述和科学事实的陈述之间有什么差别呢</a:t>
            </a:r>
            <a:r>
              <a:rPr lang="en-US" altLang="zh-CN" sz="1600" b="0" dirty="0">
                <a:solidFill>
                  <a:schemeClr val="tx1"/>
                </a:solidFill>
                <a:latin typeface="微软雅黑"/>
                <a:ea typeface="微软雅黑"/>
                <a:cs typeface="微软雅黑"/>
              </a:rPr>
              <a:t>?</a:t>
            </a:r>
            <a:r>
              <a:rPr lang="zh-CN" altLang="en-US" sz="1600" b="0" dirty="0">
                <a:solidFill>
                  <a:schemeClr val="tx1"/>
                </a:solidFill>
                <a:latin typeface="微软雅黑"/>
                <a:ea typeface="微软雅黑"/>
                <a:cs typeface="微软雅黑"/>
              </a:rPr>
              <a:t>其差别正像同一个未加工的事实用法语陈述和用德语陈述二者之间的差别一样。科学的陈述首先不过是把未加工的陈述翻译成一种与通用的德语或法语有区别的语言，因为它是供极少数人使用的。”</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a:t>
            </a:r>
            <a:r>
              <a:rPr lang="zh-CN" altLang="en-US" sz="1600" b="1" dirty="0">
                <a:solidFill>
                  <a:schemeClr val="tx1"/>
                </a:solidFill>
                <a:latin typeface="微软雅黑"/>
                <a:ea typeface="微软雅黑"/>
                <a:cs typeface="微软雅黑"/>
              </a:rPr>
              <a:t>科学事实只不过是翻译成方便语言的未加工的事实而已</a:t>
            </a:r>
            <a:r>
              <a:rPr lang="zh-CN" altLang="en-US" sz="1600" b="0" dirty="0">
                <a:solidFill>
                  <a:schemeClr val="tx1"/>
                </a:solidFill>
                <a:latin typeface="微软雅黑"/>
                <a:ea typeface="微软雅黑"/>
                <a:cs typeface="微软雅黑"/>
              </a:rPr>
              <a:t>。”</a:t>
            </a:r>
            <a:endParaRPr lang="en-US" altLang="zh-CN" sz="1600" b="0" dirty="0">
              <a:solidFill>
                <a:schemeClr val="tx1"/>
              </a:solidFill>
              <a:latin typeface="微软雅黑"/>
              <a:ea typeface="微软雅黑"/>
              <a:cs typeface="微软雅黑"/>
            </a:endParaRP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dirty="0">
                <a:latin typeface="微软雅黑"/>
                <a:ea typeface="微软雅黑"/>
                <a:cs typeface="微软雅黑"/>
              </a:rPr>
              <a:t>“研究未加工的事实是否是科学的外围似乎是多余的，因为既没有无科学事实的科学，也没有无未加工事实的科学事实，由于科学事实只不过是未加工事实的翻译而已。”</a:t>
            </a:r>
            <a:endParaRPr lang="en-US" altLang="zh-CN" sz="1600" dirty="0">
              <a:latin typeface="微软雅黑"/>
              <a:ea typeface="微软雅黑"/>
              <a:cs typeface="微软雅黑"/>
            </a:endParaRP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a:t>
            </a:r>
            <a:r>
              <a:rPr lang="zh-CN" altLang="en-US" sz="1600" b="1" dirty="0">
                <a:solidFill>
                  <a:schemeClr val="tx1"/>
                </a:solidFill>
                <a:latin typeface="微软雅黑"/>
                <a:ea typeface="微软雅黑"/>
                <a:cs typeface="微软雅黑"/>
              </a:rPr>
              <a:t>科学家就事实而创造的一切不过是他用以阐述这一事实的语言</a:t>
            </a:r>
            <a:r>
              <a:rPr lang="zh-CN" altLang="en-US" sz="1600" b="0" dirty="0">
                <a:solidFill>
                  <a:schemeClr val="tx1"/>
                </a:solidFill>
                <a:latin typeface="微软雅黑"/>
                <a:ea typeface="微软雅黑"/>
                <a:cs typeface="微软雅黑"/>
              </a:rPr>
              <a:t>。如果他预言事实，那么他将使用这种语言，对于所有讲该语言和理解该语言的人来说，他的预言便摆脱了模棱两可。”</a:t>
            </a:r>
          </a:p>
        </p:txBody>
      </p:sp>
      <p:sp>
        <p:nvSpPr>
          <p:cNvPr id="13" name="矩形 12">
            <a:extLst>
              <a:ext uri="{FF2B5EF4-FFF2-40B4-BE49-F238E27FC236}">
                <a16:creationId xmlns:a16="http://schemas.microsoft.com/office/drawing/2014/main" id="{0AAC4FB0-DF94-4AC9-AB1E-30DD42942B04}"/>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第十章 §3，第 146、148 页。</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三、《科学的价值》第十章</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第七讲　庞加莱：科学的价值</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522923"/>
          </a:xfrm>
          <a:prstGeom prst="rect">
            <a:avLst/>
          </a:prstGeom>
          <a:noFill/>
        </p:spPr>
        <p:txBody>
          <a:bodyPr wrap="square">
            <a:noAutofit/>
          </a:bodyPr>
          <a:lstStyle/>
          <a:p>
            <a:pPr>
              <a:buNone/>
              <a:defRPr sz="2800">
                <a:solidFill>
                  <a:schemeClr val="tx1"/>
                </a:solidFill>
                <a:latin typeface="黑体"/>
                <a:ea typeface="黑体"/>
                <a:cs typeface="黑体"/>
              </a:defRPr>
            </a:pPr>
            <a:r>
              <a:rPr lang="zh-CN" altLang="en-US" sz="2800" dirty="0">
                <a:solidFill>
                  <a:schemeClr val="tx1"/>
                </a:solidFill>
                <a:latin typeface="黑体"/>
                <a:ea typeface="黑体"/>
                <a:cs typeface="黑体"/>
              </a:rPr>
              <a:t>§4 从事实到定律</a:t>
            </a:r>
            <a:endParaRPr lang="zh-CN" altLang="en-US" sz="2800" dirty="0"/>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333688" y="2530665"/>
            <a:ext cx="6335798" cy="3581400"/>
          </a:xfrm>
          <a:prstGeom prst="rect">
            <a:avLst/>
          </a:prstGeom>
          <a:noFill/>
        </p:spPr>
        <p:txBody>
          <a:bodyPr wrap="square">
            <a:noAutofit/>
          </a:bodyPr>
          <a:lstStyle/>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“当我说：磷在44℃熔化，我认为我阐述了一个定律；实际上，</a:t>
            </a:r>
            <a:r>
              <a:rPr lang="zh-CN" altLang="en-US" sz="1600" b="1" dirty="0">
                <a:solidFill>
                  <a:schemeClr val="tx1"/>
                </a:solidFill>
                <a:latin typeface="微软雅黑"/>
                <a:ea typeface="微软雅黑"/>
                <a:cs typeface="微软雅黑"/>
              </a:rPr>
              <a:t>这恰恰是磷的定义</a:t>
            </a:r>
            <a:r>
              <a:rPr lang="zh-CN" altLang="en-US" sz="1600" b="0" dirty="0">
                <a:solidFill>
                  <a:schemeClr val="tx1"/>
                </a:solidFill>
                <a:latin typeface="微软雅黑"/>
                <a:ea typeface="微软雅黑"/>
                <a:cs typeface="微软雅黑"/>
              </a:rPr>
              <a:t>；假使有人发现了一种物质，该物质具有磷的所有其他性质，但却不在44℃熔化，那么我将给它另外一个名称，这就是一切，而该定律依然为真。”</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“很清楚，如果把定律降低为那样的东西，那么它们就不能用以预言；而且它们会毫无用处，既不能作为认识的手段，也不能作为行动的准则。”</a:t>
            </a:r>
            <a:endParaRPr lang="en-US" altLang="zh-CN" sz="1600" b="0" dirty="0">
              <a:solidFill>
                <a:schemeClr val="tx1"/>
              </a:solidFill>
              <a:latin typeface="微软雅黑"/>
              <a:ea typeface="微软雅黑"/>
              <a:cs typeface="微软雅黑"/>
            </a:endParaRPr>
          </a:p>
          <a:p>
            <a:pPr indent="304800">
              <a:lnSpc>
                <a:spcPct val="115000"/>
              </a:lnSpc>
              <a:spcAft>
                <a:spcPts val="600"/>
              </a:spcAft>
              <a:defRPr sz="1200">
                <a:solidFill>
                  <a:schemeClr val="tx1"/>
                </a:solidFill>
                <a:latin typeface="微软雅黑"/>
                <a:ea typeface="微软雅黑"/>
                <a:cs typeface="微软雅黑"/>
              </a:defRPr>
            </a:pPr>
            <a:r>
              <a:rPr lang="zh-CN" altLang="en-US" sz="1600" dirty="0">
                <a:latin typeface="微软雅黑"/>
                <a:ea typeface="微软雅黑"/>
                <a:cs typeface="微软雅黑"/>
              </a:rPr>
              <a:t>“当我说</a:t>
            </a:r>
            <a:r>
              <a:rPr lang="en-US" altLang="zh-CN" sz="1600" dirty="0">
                <a:latin typeface="微软雅黑"/>
                <a:ea typeface="微软雅黑"/>
                <a:cs typeface="微软雅黑"/>
              </a:rPr>
              <a:t>:</a:t>
            </a:r>
            <a:r>
              <a:rPr lang="zh-CN" altLang="en-US" sz="1600" dirty="0">
                <a:latin typeface="微软雅黑"/>
                <a:ea typeface="微软雅黑"/>
                <a:cs typeface="微软雅黑"/>
              </a:rPr>
              <a:t>磷在</a:t>
            </a:r>
            <a:r>
              <a:rPr lang="en-US" altLang="zh-CN" sz="1600" dirty="0">
                <a:latin typeface="微软雅黑"/>
                <a:ea typeface="微软雅黑"/>
                <a:cs typeface="微软雅黑"/>
              </a:rPr>
              <a:t>44°C</a:t>
            </a:r>
            <a:r>
              <a:rPr lang="zh-CN" altLang="en-US" sz="1600" dirty="0">
                <a:latin typeface="微软雅黑"/>
                <a:ea typeface="微软雅黑"/>
                <a:cs typeface="微软雅黑"/>
              </a:rPr>
              <a:t>熔化，我的意思是</a:t>
            </a:r>
            <a:r>
              <a:rPr lang="en-US" altLang="zh-CN" sz="1600" dirty="0">
                <a:latin typeface="微软雅黑"/>
                <a:ea typeface="微软雅黑"/>
                <a:cs typeface="微软雅黑"/>
              </a:rPr>
              <a:t>:</a:t>
            </a:r>
            <a:r>
              <a:rPr lang="zh-CN" altLang="en-US" sz="1600" dirty="0">
                <a:latin typeface="微软雅黑"/>
                <a:ea typeface="微软雅黑"/>
                <a:cs typeface="微软雅黑"/>
              </a:rPr>
              <a:t>具有这样一种性质</a:t>
            </a:r>
            <a:r>
              <a:rPr lang="en-US" altLang="zh-CN" sz="1600" dirty="0">
                <a:latin typeface="微软雅黑"/>
                <a:ea typeface="微软雅黑"/>
                <a:cs typeface="微软雅黑"/>
              </a:rPr>
              <a:t>(</a:t>
            </a:r>
            <a:r>
              <a:rPr lang="zh-CN" altLang="en-US" sz="1600" dirty="0">
                <a:latin typeface="微软雅黑"/>
                <a:ea typeface="微软雅黑"/>
                <a:cs typeface="微软雅黑"/>
              </a:rPr>
              <a:t>即磷的所有性质，熔点除外</a:t>
            </a:r>
            <a:r>
              <a:rPr lang="en-US" altLang="zh-CN" sz="1600" dirty="0">
                <a:latin typeface="微软雅黑"/>
                <a:ea typeface="微软雅黑"/>
                <a:cs typeface="微软雅黑"/>
              </a:rPr>
              <a:t>)</a:t>
            </a:r>
            <a:r>
              <a:rPr lang="zh-CN" altLang="en-US" sz="1600" dirty="0">
                <a:latin typeface="微软雅黑"/>
                <a:ea typeface="微软雅黑"/>
                <a:cs typeface="微软雅黑"/>
              </a:rPr>
              <a:t>的所有物质都在</a:t>
            </a:r>
            <a:r>
              <a:rPr lang="en-US" altLang="zh-CN" sz="1600" dirty="0">
                <a:latin typeface="微软雅黑"/>
                <a:ea typeface="微软雅黑"/>
                <a:cs typeface="微软雅黑"/>
              </a:rPr>
              <a:t>44°C</a:t>
            </a:r>
            <a:r>
              <a:rPr lang="zh-CN" altLang="en-US" sz="1600" dirty="0">
                <a:latin typeface="微软雅黑"/>
                <a:ea typeface="微软雅黑"/>
                <a:cs typeface="微软雅黑"/>
              </a:rPr>
              <a:t>熔化。如此理解，我的命题的确是一个定律，而且这个定律对我可能是有用的，因为我如果遇到了具有这些性质的物质，</a:t>
            </a:r>
            <a:r>
              <a:rPr lang="zh-CN" altLang="en-US" sz="1600" b="1" dirty="0">
                <a:latin typeface="微软雅黑"/>
                <a:ea typeface="微软雅黑"/>
                <a:cs typeface="微软雅黑"/>
              </a:rPr>
              <a:t>我便能做出预言</a:t>
            </a:r>
            <a:r>
              <a:rPr lang="zh-CN" altLang="en-US" sz="1600" dirty="0">
                <a:latin typeface="微软雅黑"/>
                <a:ea typeface="微软雅黑"/>
                <a:cs typeface="微软雅黑"/>
              </a:rPr>
              <a:t>，它将在</a:t>
            </a:r>
            <a:r>
              <a:rPr lang="en-US" altLang="zh-CN" sz="1600" dirty="0">
                <a:latin typeface="微软雅黑"/>
                <a:ea typeface="微软雅黑"/>
                <a:cs typeface="微软雅黑"/>
              </a:rPr>
              <a:t>44°C</a:t>
            </a:r>
            <a:r>
              <a:rPr lang="zh-CN" altLang="en-US" sz="1600" dirty="0">
                <a:latin typeface="微软雅黑"/>
                <a:ea typeface="微软雅黑"/>
                <a:cs typeface="微软雅黑"/>
              </a:rPr>
              <a:t>熔化。”</a:t>
            </a:r>
            <a:endParaRPr lang="en-US" altLang="zh-CN" sz="1600" dirty="0">
              <a:latin typeface="微软雅黑"/>
              <a:ea typeface="微软雅黑"/>
              <a:cs typeface="微软雅黑"/>
            </a:endParaRPr>
          </a:p>
          <a:p>
            <a:pPr indent="304800">
              <a:lnSpc>
                <a:spcPct val="115000"/>
              </a:lnSpc>
              <a:spcAft>
                <a:spcPts val="600"/>
              </a:spcAft>
              <a:defRPr sz="1200">
                <a:solidFill>
                  <a:schemeClr val="tx1"/>
                </a:solidFill>
                <a:latin typeface="微软雅黑"/>
                <a:ea typeface="微软雅黑"/>
                <a:cs typeface="微软雅黑"/>
              </a:defRPr>
            </a:pPr>
            <a:r>
              <a:rPr lang="zh-CN" altLang="en-US" sz="1600" dirty="0">
                <a:latin typeface="微软雅黑"/>
                <a:ea typeface="微软雅黑"/>
                <a:cs typeface="微软雅黑"/>
              </a:rPr>
              <a:t>“</a:t>
            </a:r>
            <a:r>
              <a:rPr lang="zh-CN" altLang="en-US" sz="1600" b="1" dirty="0">
                <a:latin typeface="微软雅黑"/>
                <a:ea typeface="微软雅黑"/>
                <a:cs typeface="微软雅黑"/>
              </a:rPr>
              <a:t>毫无疑问，定律可以被发现为假</a:t>
            </a:r>
            <a:r>
              <a:rPr lang="zh-CN" altLang="en-US" sz="1600" dirty="0">
                <a:latin typeface="微软雅黑"/>
                <a:ea typeface="微软雅黑"/>
                <a:cs typeface="微软雅黑"/>
              </a:rPr>
              <a:t>。”</a:t>
            </a:r>
            <a:endParaRPr lang="zh-CN" altLang="en-US" sz="1600" b="0" dirty="0">
              <a:solidFill>
                <a:schemeClr val="tx1"/>
              </a:solidFill>
              <a:latin typeface="微软雅黑"/>
              <a:ea typeface="微软雅黑"/>
              <a:cs typeface="微软雅黑"/>
            </a:endParaRPr>
          </a:p>
        </p:txBody>
      </p:sp>
      <p:sp>
        <p:nvSpPr>
          <p:cNvPr id="13" name="矩形 12">
            <a:extLst>
              <a:ext uri="{FF2B5EF4-FFF2-40B4-BE49-F238E27FC236}">
                <a16:creationId xmlns:a16="http://schemas.microsoft.com/office/drawing/2014/main" id="{0AAC4FB0-DF94-4AC9-AB1E-30DD42942B04}"/>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第十章 §4，第 151 页。</a:t>
            </a:r>
          </a:p>
        </p:txBody>
      </p:sp>
      <p:pic>
        <p:nvPicPr>
          <p:cNvPr id="3" name="图片 2">
            <a:extLst>
              <a:ext uri="{FF2B5EF4-FFF2-40B4-BE49-F238E27FC236}">
                <a16:creationId xmlns:a16="http://schemas.microsoft.com/office/drawing/2014/main" id="{B0E84C28-9FAC-BB92-B770-8D9A8D4BB43F}"/>
              </a:ext>
            </a:extLst>
          </p:cNvPr>
          <p:cNvPicPr>
            <a:picLocks noChangeAspect="1"/>
          </p:cNvPicPr>
          <p:nvPr/>
        </p:nvPicPr>
        <p:blipFill>
          <a:blip r:embed="rId4"/>
          <a:stretch>
            <a:fillRect/>
          </a:stretch>
        </p:blipFill>
        <p:spPr>
          <a:xfrm>
            <a:off x="6768244" y="2415328"/>
            <a:ext cx="2200004" cy="3911118"/>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三、《科学的价值》第十章</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第七讲　庞加莱：科学的价值</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522923"/>
          </a:xfrm>
          <a:prstGeom prst="rect">
            <a:avLst/>
          </a:prstGeom>
          <a:noFill/>
        </p:spPr>
        <p:txBody>
          <a:bodyPr wrap="square">
            <a:noAutofit/>
          </a:bodyPr>
          <a:lstStyle/>
          <a:p>
            <a:pPr>
              <a:buNone/>
              <a:defRPr sz="2800">
                <a:solidFill>
                  <a:schemeClr val="tx1"/>
                </a:solidFill>
                <a:latin typeface="黑体"/>
                <a:ea typeface="黑体"/>
                <a:cs typeface="黑体"/>
              </a:defRPr>
            </a:pPr>
            <a:r>
              <a:rPr lang="zh-CN" altLang="en-US" sz="2800" dirty="0">
                <a:solidFill>
                  <a:schemeClr val="tx1"/>
                </a:solidFill>
                <a:latin typeface="黑体"/>
                <a:ea typeface="黑体"/>
                <a:cs typeface="黑体"/>
              </a:rPr>
              <a:t>§4 定律</a:t>
            </a:r>
            <a:r>
              <a:rPr lang="zh-CN" altLang="en-US" sz="2800" dirty="0">
                <a:latin typeface="黑体"/>
                <a:ea typeface="黑体"/>
                <a:cs typeface="黑体"/>
              </a:rPr>
              <a:t>与约定的“原理”</a:t>
            </a:r>
            <a:endParaRPr lang="zh-CN" altLang="en-US" sz="2800" dirty="0"/>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827723" y="2565083"/>
            <a:ext cx="7559993" cy="3581400"/>
          </a:xfrm>
          <a:prstGeom prst="rect">
            <a:avLst/>
          </a:prstGeom>
          <a:noFill/>
        </p:spPr>
        <p:txBody>
          <a:bodyPr wrap="square">
            <a:noAutofit/>
          </a:bodyPr>
          <a:lstStyle/>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“需要足够注意的是，只要存在着定律，不管这个定律是真还是假，都不会划归为同义反复。”</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“当一个定律被认为由实验充分确认时，我们可以采取两种态度。我们可以把这个定律留下争论；于是，它依然要受到持续不断的修正，毋庸置疑，这将以证明它仅仅是近似的而终结。或者，</a:t>
            </a:r>
            <a:r>
              <a:rPr lang="zh-CN" altLang="en-US" sz="1600" b="1" dirty="0">
                <a:solidFill>
                  <a:schemeClr val="tx1"/>
                </a:solidFill>
                <a:latin typeface="微软雅黑"/>
                <a:ea typeface="微软雅黑"/>
                <a:cs typeface="微软雅黑"/>
              </a:rPr>
              <a:t>我们也可以通过采纳使命题可以肯定为真的约定</a:t>
            </a:r>
            <a:r>
              <a:rPr lang="zh-CN" altLang="en-US" sz="1600" b="0" dirty="0">
                <a:solidFill>
                  <a:schemeClr val="tx1"/>
                </a:solidFill>
                <a:latin typeface="微软雅黑"/>
                <a:ea typeface="微软雅黑"/>
                <a:cs typeface="微软雅黑"/>
              </a:rPr>
              <a:t>，从而把定律提升为原理。”</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“由此结晶而成的原理不再受到实验的检验。</a:t>
            </a:r>
            <a:r>
              <a:rPr lang="zh-CN" altLang="en-US" sz="1600" b="1" dirty="0">
                <a:solidFill>
                  <a:schemeClr val="tx1"/>
                </a:solidFill>
                <a:latin typeface="微软雅黑"/>
                <a:ea typeface="微软雅黑"/>
                <a:cs typeface="微软雅黑"/>
              </a:rPr>
              <a:t>它既不为真也不为假，它是方便的</a:t>
            </a:r>
            <a:r>
              <a:rPr lang="en-US" altLang="zh-CN" sz="1600" dirty="0">
                <a:latin typeface="微软雅黑"/>
                <a:ea typeface="微软雅黑"/>
                <a:cs typeface="微软雅黑"/>
              </a:rPr>
              <a:t>……</a:t>
            </a:r>
            <a:r>
              <a:rPr lang="zh-CN" altLang="en-US" sz="1600" b="1" dirty="0">
                <a:latin typeface="微软雅黑"/>
                <a:ea typeface="微软雅黑"/>
                <a:cs typeface="微软雅黑"/>
              </a:rPr>
              <a:t>如果所有的定律都被转变为原理，那么科学便会一无所有</a:t>
            </a:r>
            <a:r>
              <a:rPr lang="zh-CN" altLang="en-US" sz="1600" dirty="0">
                <a:latin typeface="微软雅黑"/>
                <a:ea typeface="微软雅黑"/>
                <a:cs typeface="微软雅黑"/>
              </a:rPr>
              <a:t>。</a:t>
            </a:r>
            <a:r>
              <a:rPr lang="zh-CN" altLang="en-US" sz="1600" b="0" dirty="0">
                <a:solidFill>
                  <a:schemeClr val="tx1"/>
                </a:solidFill>
                <a:latin typeface="微软雅黑"/>
                <a:ea typeface="微软雅黑"/>
                <a:cs typeface="微软雅黑"/>
              </a:rPr>
              <a:t>”</a:t>
            </a:r>
          </a:p>
        </p:txBody>
      </p:sp>
      <p:sp>
        <p:nvSpPr>
          <p:cNvPr id="13" name="矩形 12">
            <a:extLst>
              <a:ext uri="{FF2B5EF4-FFF2-40B4-BE49-F238E27FC236}">
                <a16:creationId xmlns:a16="http://schemas.microsoft.com/office/drawing/2014/main" id="{0AAC4FB0-DF94-4AC9-AB1E-30DD42942B04}"/>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第十章 §4，第 152–154 页。</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三、《科学的价值》第十章</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第七讲　庞加莱：科学的价值</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522923"/>
          </a:xfrm>
          <a:prstGeom prst="rect">
            <a:avLst/>
          </a:prstGeom>
          <a:noFill/>
        </p:spPr>
        <p:txBody>
          <a:bodyPr wrap="square">
            <a:noAutofit/>
          </a:bodyPr>
          <a:lstStyle/>
          <a:p>
            <a:pPr>
              <a:buNone/>
              <a:defRPr sz="2800">
                <a:solidFill>
                  <a:schemeClr val="tx1"/>
                </a:solidFill>
                <a:latin typeface="黑体"/>
                <a:ea typeface="黑体"/>
                <a:cs typeface="黑体"/>
              </a:defRPr>
            </a:pPr>
            <a:r>
              <a:rPr lang="zh-CN" altLang="en-US" sz="2800" dirty="0">
                <a:solidFill>
                  <a:schemeClr val="tx1"/>
                </a:solidFill>
                <a:latin typeface="黑体"/>
                <a:ea typeface="黑体"/>
                <a:cs typeface="黑体"/>
              </a:rPr>
              <a:t>§4 不变量与“翻译”</a:t>
            </a:r>
            <a:endParaRPr lang="zh-CN" altLang="en-US" sz="2800" dirty="0"/>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827723" y="2565083"/>
            <a:ext cx="7559993" cy="3581400"/>
          </a:xfrm>
          <a:prstGeom prst="rect">
            <a:avLst/>
          </a:prstGeom>
          <a:noFill/>
        </p:spPr>
        <p:txBody>
          <a:bodyPr wrap="square">
            <a:noAutofit/>
          </a:bodyPr>
          <a:lstStyle/>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“即使既无译员亦无词典，如果德国人和法国人在隔绝的世界里生活了若干世纪之后突然相互接触，你能认为，在德语书籍中记载的科学与在法语书籍中记载的科学之间会毫无共同之处吗</a:t>
            </a:r>
            <a:r>
              <a:rPr lang="en-US" altLang="zh-CN" sz="1600" b="0" dirty="0">
                <a:solidFill>
                  <a:schemeClr val="tx1"/>
                </a:solidFill>
                <a:latin typeface="微软雅黑"/>
                <a:ea typeface="微软雅黑"/>
                <a:cs typeface="微软雅黑"/>
              </a:rPr>
              <a:t>?</a:t>
            </a:r>
            <a:r>
              <a:rPr lang="zh-CN" altLang="en-US" sz="1600" b="0" dirty="0">
                <a:solidFill>
                  <a:schemeClr val="tx1"/>
                </a:solidFill>
                <a:latin typeface="微软雅黑"/>
                <a:ea typeface="微软雅黑"/>
                <a:cs typeface="微软雅黑"/>
              </a:rPr>
              <a:t>法国人和德国人最终肯定会彼此了解的</a:t>
            </a:r>
            <a:r>
              <a:rPr lang="en-US" altLang="zh-CN" sz="1600" b="0" dirty="0">
                <a:solidFill>
                  <a:schemeClr val="tx1"/>
                </a:solidFill>
                <a:latin typeface="微软雅黑"/>
                <a:ea typeface="微软雅黑"/>
                <a:cs typeface="微软雅黑"/>
              </a:rPr>
              <a:t>……</a:t>
            </a:r>
            <a:r>
              <a:rPr lang="zh-CN" altLang="en-US" sz="1600" b="0" dirty="0">
                <a:solidFill>
                  <a:schemeClr val="tx1"/>
                </a:solidFill>
                <a:latin typeface="微软雅黑"/>
                <a:ea typeface="微软雅黑"/>
                <a:cs typeface="微软雅黑"/>
              </a:rPr>
              <a:t>即使法国人不学德语，无疑也能理解德语，但这是因为在法国人和德国人之间，依然有某种共同之处，由于他们两者都是人。”</a:t>
            </a:r>
            <a:endParaRPr lang="en-US" altLang="zh-CN" sz="1600" b="0" dirty="0">
              <a:solidFill>
                <a:schemeClr val="tx1"/>
              </a:solidFill>
              <a:latin typeface="微软雅黑"/>
              <a:ea typeface="微软雅黑"/>
              <a:cs typeface="微软雅黑"/>
            </a:endParaRP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“现在，翻译的可能性隐含着不变量的存在。</a:t>
            </a:r>
            <a:r>
              <a:rPr lang="zh-CN" altLang="en-US" sz="1600" b="1" dirty="0">
                <a:solidFill>
                  <a:schemeClr val="tx1"/>
                </a:solidFill>
                <a:latin typeface="微软雅黑"/>
                <a:ea typeface="微软雅黑"/>
                <a:cs typeface="微软雅黑"/>
              </a:rPr>
              <a:t>翻译就是精确地分离出这种不变量</a:t>
            </a:r>
            <a:r>
              <a:rPr lang="zh-CN" altLang="en-US" sz="1600" b="0" dirty="0">
                <a:solidFill>
                  <a:schemeClr val="tx1"/>
                </a:solidFill>
                <a:latin typeface="微软雅黑"/>
                <a:ea typeface="微软雅黑"/>
                <a:cs typeface="微软雅黑"/>
              </a:rPr>
              <a:t>。例如，破译密码就是在进行字母置换时，寻求密件中保留的不变量。”</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a:t>
            </a:r>
            <a:r>
              <a:rPr lang="zh-CN" altLang="en-US" sz="1600" b="1" dirty="0">
                <a:solidFill>
                  <a:schemeClr val="tx1"/>
                </a:solidFill>
                <a:latin typeface="微软雅黑"/>
                <a:ea typeface="微软雅黑"/>
                <a:cs typeface="微软雅黑"/>
              </a:rPr>
              <a:t>不变的规律就是未加工的事实之间的关系</a:t>
            </a:r>
            <a:r>
              <a:rPr lang="zh-CN" altLang="en-US" sz="1600" b="0" dirty="0">
                <a:solidFill>
                  <a:schemeClr val="tx1"/>
                </a:solidFill>
                <a:latin typeface="微软雅黑"/>
                <a:ea typeface="微软雅黑"/>
                <a:cs typeface="微软雅黑"/>
              </a:rPr>
              <a:t>，而“科学事实”之间的关系总是要保持与某些约定有关的东西。”</a:t>
            </a:r>
          </a:p>
        </p:txBody>
      </p:sp>
      <p:sp>
        <p:nvSpPr>
          <p:cNvPr id="13" name="矩形 12">
            <a:extLst>
              <a:ext uri="{FF2B5EF4-FFF2-40B4-BE49-F238E27FC236}">
                <a16:creationId xmlns:a16="http://schemas.microsoft.com/office/drawing/2014/main" id="{0AAC4FB0-DF94-4AC9-AB1E-30DD42942B04}"/>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第十章 §4 末，第 158 页。</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7" name="Picture 4"/>
          <p:cNvPicPr>
            <a:picLocks noChangeAspect="1"/>
          </p:cNvPicPr>
          <p:nvPr/>
        </p:nvPicPr>
        <p:blipFill>
          <a:blip r:embed="rId3"/>
          <a:srcRect/>
          <a:stretch>
            <a:fillRect/>
          </a:stretch>
        </p:blipFill>
        <p:spPr>
          <a:xfrm>
            <a:off x="0" y="0"/>
            <a:ext cx="9144000" cy="6858000"/>
          </a:xfrm>
          <a:prstGeom prst="rect">
            <a:avLst/>
          </a:prstGeom>
        </p:spPr>
      </p:pic>
      <p:sp>
        <p:nvSpPr>
          <p:cNvPr id="3074" name="Rectangle 2">
            <a:extLst>
              <a:ext uri="{FF2B5EF4-FFF2-40B4-BE49-F238E27FC236}">
                <a16:creationId xmlns:a16="http://schemas.microsoft.com/office/drawing/2014/main" id="{5EDEC68B-3C42-D9D0-4FDB-A5FBDE99E7D2}"/>
              </a:ext>
            </a:extLst>
          </p:cNvPr>
          <p:cNvSpPr>
            <a:spLocks noGrp="1"/>
          </p:cNvSpPr>
          <p:nvPr>
            <p:ph type="title"/>
          </p:nvPr>
        </p:nvSpPr>
        <p:spPr>
          <a:xfrm>
            <a:off x="4644008" y="-1"/>
            <a:ext cx="4248472" cy="731837"/>
          </a:xfrm>
        </p:spPr>
        <p:txBody>
          <a:bodyPr/>
          <a:lstStyle/>
          <a:p>
            <a:r>
              <a:rPr sz="2200">
                <a:solidFill>
                  <a:schemeClr val="bg1"/>
                </a:solidFill>
              </a:rPr>
              <a:t>第七讲　庞加莱：科学的价值</a:t>
            </a:r>
          </a:p>
        </p:txBody>
      </p:sp>
      <p:sp>
        <p:nvSpPr>
          <p:cNvPr id="3075" name="Rectangle 3">
            <a:extLst>
              <a:ext uri="{FF2B5EF4-FFF2-40B4-BE49-F238E27FC236}">
                <a16:creationId xmlns:a16="http://schemas.microsoft.com/office/drawing/2014/main" id="{3800E677-DD8C-3552-AD56-153134B1A30C}"/>
              </a:ext>
            </a:extLst>
          </p:cNvPr>
          <p:cNvSpPr>
            <a:spLocks noGrp="1"/>
          </p:cNvSpPr>
          <p:nvPr>
            <p:ph type="body" idx="1"/>
          </p:nvPr>
        </p:nvSpPr>
        <p:spPr>
          <a:xfrm>
            <a:off x="457200" y="2994552"/>
            <a:ext cx="8229600" cy="3131611"/>
          </a:xfrm>
        </p:spPr>
        <p:txBody>
          <a:bodyPr/>
          <a:lstStyle/>
          <a:p>
            <a:pPr marL="0" indent="0">
              <a:buNone/>
            </a:pPr>
            <a:r>
              <a:t>四　第十一章：科学与实在</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四、《科学的价值》第十一章：科学与实在</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第七讲　庞加莱：科学的价值</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522923"/>
          </a:xfrm>
          <a:prstGeom prst="rect">
            <a:avLst/>
          </a:prstGeom>
          <a:noFill/>
        </p:spPr>
        <p:txBody>
          <a:bodyPr wrap="square">
            <a:noAutofit/>
          </a:bodyPr>
          <a:lstStyle/>
          <a:p>
            <a:pPr>
              <a:buNone/>
              <a:defRPr sz="2800">
                <a:solidFill>
                  <a:schemeClr val="tx1"/>
                </a:solidFill>
                <a:latin typeface="黑体"/>
                <a:ea typeface="黑体"/>
                <a:cs typeface="黑体"/>
              </a:defRPr>
            </a:pPr>
            <a:r>
              <a:rPr lang="zh-CN" altLang="en-US" sz="2800" dirty="0">
                <a:solidFill>
                  <a:schemeClr val="tx1"/>
                </a:solidFill>
                <a:latin typeface="黑体"/>
                <a:ea typeface="黑体"/>
                <a:cs typeface="黑体"/>
              </a:rPr>
              <a:t>§5 定律只能是近似和不完美的</a:t>
            </a:r>
            <a:endParaRPr lang="zh-CN" altLang="en-US" sz="2800" dirty="0"/>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827724" y="2565083"/>
            <a:ext cx="4121304" cy="3098997"/>
          </a:xfrm>
          <a:prstGeom prst="rect">
            <a:avLst/>
          </a:prstGeom>
          <a:noFill/>
        </p:spPr>
        <p:txBody>
          <a:bodyPr wrap="square">
            <a:noAutofit/>
          </a:bodyPr>
          <a:lstStyle/>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“如果我们考察任何特定的规律，</a:t>
            </a:r>
            <a:r>
              <a:rPr lang="zh-CN" altLang="en-US" sz="1600" b="1" dirty="0">
                <a:solidFill>
                  <a:schemeClr val="tx1"/>
                </a:solidFill>
                <a:latin typeface="微软雅黑"/>
                <a:ea typeface="微软雅黑"/>
                <a:cs typeface="微软雅黑"/>
              </a:rPr>
              <a:t>我们可以预先确定，它只能是近似的</a:t>
            </a:r>
            <a:r>
              <a:rPr lang="zh-CN" altLang="en-US" sz="1600" b="0" dirty="0">
                <a:solidFill>
                  <a:schemeClr val="tx1"/>
                </a:solidFill>
                <a:latin typeface="微软雅黑"/>
                <a:ea typeface="微软雅黑"/>
                <a:cs typeface="微软雅黑"/>
              </a:rPr>
              <a:t>。事实上，它是从实验证实中推断出来的，这些证实曾经是、而且只能是近似的。”</a:t>
            </a:r>
            <a:endParaRPr lang="en-US" altLang="zh-CN" sz="1600" b="0" dirty="0">
              <a:solidFill>
                <a:schemeClr val="tx1"/>
              </a:solidFill>
              <a:latin typeface="微软雅黑"/>
              <a:ea typeface="微软雅黑"/>
              <a:cs typeface="微软雅黑"/>
            </a:endParaRP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dirty="0">
                <a:latin typeface="微软雅黑"/>
                <a:ea typeface="微软雅黑"/>
                <a:cs typeface="微软雅黑"/>
              </a:rPr>
              <a:t>“（描述完全状态）这样一种描述不应在定律的表述中出现</a:t>
            </a:r>
            <a:r>
              <a:rPr lang="en-US" altLang="zh-CN" sz="1600" dirty="0">
                <a:latin typeface="微软雅黑"/>
                <a:ea typeface="微软雅黑"/>
                <a:cs typeface="微软雅黑"/>
              </a:rPr>
              <a:t>;</a:t>
            </a:r>
            <a:r>
              <a:rPr lang="zh-CN" altLang="en-US" sz="1600" dirty="0">
                <a:latin typeface="微软雅黑"/>
                <a:ea typeface="微软雅黑"/>
                <a:cs typeface="微软雅黑"/>
              </a:rPr>
              <a:t>而且，要是这样做了，定律就会变得无法应用了”</a:t>
            </a:r>
            <a:endParaRPr lang="en-US" altLang="zh-CN" sz="1600" dirty="0">
              <a:latin typeface="微软雅黑"/>
              <a:ea typeface="微软雅黑"/>
              <a:cs typeface="微软雅黑"/>
            </a:endParaRP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a:t>
            </a:r>
            <a:r>
              <a:rPr lang="zh-CN" altLang="en-US" sz="1600" b="1" dirty="0">
                <a:solidFill>
                  <a:schemeClr val="tx1"/>
                </a:solidFill>
                <a:latin typeface="微软雅黑"/>
                <a:ea typeface="微软雅黑"/>
                <a:cs typeface="微软雅黑"/>
              </a:rPr>
              <a:t>每一个定律只是不完美的和暂时的陈述，它必定在某一天被另一个优越的定律所代替</a:t>
            </a:r>
            <a:r>
              <a:rPr lang="zh-CN" altLang="en-US" sz="1600" b="0" dirty="0">
                <a:solidFill>
                  <a:schemeClr val="tx1"/>
                </a:solidFill>
                <a:latin typeface="微软雅黑"/>
                <a:ea typeface="微软雅黑"/>
                <a:cs typeface="微软雅黑"/>
              </a:rPr>
              <a:t>，前者只不过是后者粗糙的翻版而已。因此，毫无自由意志干预的余地。”</a:t>
            </a:r>
          </a:p>
        </p:txBody>
      </p:sp>
      <p:sp>
        <p:nvSpPr>
          <p:cNvPr id="13" name="矩形 12">
            <a:extLst>
              <a:ext uri="{FF2B5EF4-FFF2-40B4-BE49-F238E27FC236}">
                <a16:creationId xmlns:a16="http://schemas.microsoft.com/office/drawing/2014/main" id="{0AAC4FB0-DF94-4AC9-AB1E-30DD42942B04}"/>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第十一章 §5，第 159 页。</a:t>
            </a:r>
          </a:p>
        </p:txBody>
      </p:sp>
      <p:pic>
        <p:nvPicPr>
          <p:cNvPr id="4" name="图片 3">
            <a:extLst>
              <a:ext uri="{FF2B5EF4-FFF2-40B4-BE49-F238E27FC236}">
                <a16:creationId xmlns:a16="http://schemas.microsoft.com/office/drawing/2014/main" id="{A6098DB6-3A29-EC40-5187-F9FB3FF5540D}"/>
              </a:ext>
            </a:extLst>
          </p:cNvPr>
          <p:cNvPicPr>
            <a:picLocks noChangeAspect="1"/>
          </p:cNvPicPr>
          <p:nvPr/>
        </p:nvPicPr>
        <p:blipFill>
          <a:blip r:embed="rId4"/>
          <a:stretch>
            <a:fillRect/>
          </a:stretch>
        </p:blipFill>
        <p:spPr>
          <a:xfrm>
            <a:off x="5207142" y="2623231"/>
            <a:ext cx="3443464" cy="3688987"/>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四、《科学的价值》第十一章：科学与实在</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第七讲　庞加莱：科学的价值</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522923"/>
          </a:xfrm>
          <a:prstGeom prst="rect">
            <a:avLst/>
          </a:prstGeom>
          <a:noFill/>
        </p:spPr>
        <p:txBody>
          <a:bodyPr wrap="square">
            <a:noAutofit/>
          </a:bodyPr>
          <a:lstStyle/>
          <a:p>
            <a:pPr>
              <a:buNone/>
              <a:defRPr sz="2800">
                <a:solidFill>
                  <a:schemeClr val="tx1"/>
                </a:solidFill>
                <a:latin typeface="黑体"/>
                <a:ea typeface="黑体"/>
                <a:cs typeface="黑体"/>
              </a:defRPr>
            </a:pPr>
            <a:r>
              <a:rPr lang="zh-CN" altLang="en-US" sz="2800" dirty="0">
                <a:solidFill>
                  <a:schemeClr val="tx1"/>
                </a:solidFill>
                <a:latin typeface="黑体"/>
                <a:ea typeface="黑体"/>
                <a:cs typeface="黑体"/>
              </a:rPr>
              <a:t>§5 自然规律的演化与归纳</a:t>
            </a:r>
            <a:endParaRPr lang="zh-CN" altLang="en-US" sz="2800" dirty="0"/>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546037" y="2565083"/>
            <a:ext cx="5139712" cy="3164417"/>
          </a:xfrm>
          <a:prstGeom prst="rect">
            <a:avLst/>
          </a:prstGeom>
          <a:noFill/>
        </p:spPr>
        <p:txBody>
          <a:bodyPr wrap="square">
            <a:noAutofit/>
          </a:bodyPr>
          <a:lstStyle/>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“可以假定，实际的自然规律并非恰恰就是我们所设想的那样</a:t>
            </a:r>
            <a:r>
              <a:rPr lang="en-US" altLang="zh-CN" sz="1600" b="0" dirty="0">
                <a:solidFill>
                  <a:schemeClr val="tx1"/>
                </a:solidFill>
                <a:latin typeface="微软雅黑"/>
                <a:ea typeface="微软雅黑"/>
                <a:cs typeface="微软雅黑"/>
              </a:rPr>
              <a:t>;</a:t>
            </a:r>
            <a:r>
              <a:rPr lang="zh-CN" altLang="en-US" sz="1600" b="0" dirty="0">
                <a:solidFill>
                  <a:schemeClr val="tx1"/>
                </a:solidFill>
                <a:latin typeface="微软雅黑"/>
                <a:ea typeface="微软雅黑"/>
                <a:cs typeface="微软雅黑"/>
              </a:rPr>
              <a:t>也可以假定，自然规律实际上就是我们所设想的那样，但是它并非总是如此。显然，我们永远也不能充分清楚地认识实际的规律，因此我们不能采纳这两种解决办法中的第一个，我们被迫臆测自然规律的演化。”</a:t>
            </a:r>
            <a:endParaRPr lang="en-US" altLang="zh-CN" sz="1600" b="0" dirty="0">
              <a:solidFill>
                <a:schemeClr val="tx1"/>
              </a:solidFill>
              <a:latin typeface="微软雅黑"/>
              <a:ea typeface="微软雅黑"/>
              <a:cs typeface="微软雅黑"/>
            </a:endParaRP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dirty="0">
                <a:latin typeface="微软雅黑"/>
                <a:ea typeface="微软雅黑"/>
                <a:cs typeface="微软雅黑"/>
              </a:rPr>
              <a:t>“</a:t>
            </a:r>
            <a:r>
              <a:rPr lang="zh-CN" altLang="en-US" sz="1600" b="1" dirty="0">
                <a:latin typeface="微软雅黑"/>
                <a:ea typeface="微软雅黑"/>
                <a:cs typeface="微软雅黑"/>
              </a:rPr>
              <a:t>我一点也不想在这里审查归纳原理的基础</a:t>
            </a:r>
            <a:r>
              <a:rPr lang="en-US" altLang="zh-CN" sz="1600" dirty="0">
                <a:latin typeface="微软雅黑"/>
                <a:ea typeface="微软雅黑"/>
                <a:cs typeface="微软雅黑"/>
              </a:rPr>
              <a:t>;</a:t>
            </a:r>
            <a:r>
              <a:rPr lang="zh-CN" altLang="en-US" sz="1600" dirty="0">
                <a:latin typeface="微软雅黑"/>
                <a:ea typeface="微软雅黑"/>
                <a:cs typeface="微软雅黑"/>
              </a:rPr>
              <a:t>我十分清楚地知道，我是不会成功的，证明这一原理与在没有这一原理的情况下要取得进展同样困难。我只希望表明，科学家如何运用以及如何被迫运用它。”</a:t>
            </a:r>
            <a:endParaRPr lang="en-US" altLang="zh-CN" sz="1600" dirty="0">
              <a:latin typeface="微软雅黑"/>
              <a:ea typeface="微软雅黑"/>
              <a:cs typeface="微软雅黑"/>
            </a:endParaRP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a:t>
            </a:r>
            <a:r>
              <a:rPr lang="zh-CN" altLang="en-US" sz="1600" b="1" dirty="0">
                <a:solidFill>
                  <a:schemeClr val="tx1"/>
                </a:solidFill>
                <a:latin typeface="微软雅黑"/>
                <a:ea typeface="微软雅黑"/>
                <a:cs typeface="微软雅黑"/>
              </a:rPr>
              <a:t>假如在自然界中不存在相互类似或几乎相同的大量物体</a:t>
            </a:r>
            <a:r>
              <a:rPr lang="en-US" altLang="zh-CN" sz="1600" b="1" dirty="0">
                <a:solidFill>
                  <a:schemeClr val="tx1"/>
                </a:solidFill>
                <a:latin typeface="微软雅黑"/>
                <a:ea typeface="微软雅黑"/>
                <a:cs typeface="微软雅黑"/>
              </a:rPr>
              <a:t>……</a:t>
            </a:r>
            <a:r>
              <a:rPr lang="zh-CN" altLang="en-US" sz="1600" b="1" dirty="0">
                <a:solidFill>
                  <a:schemeClr val="tx1"/>
                </a:solidFill>
                <a:latin typeface="微软雅黑"/>
                <a:ea typeface="微软雅黑"/>
                <a:cs typeface="微软雅黑"/>
              </a:rPr>
              <a:t>那么归纳原理将无法应用。</a:t>
            </a:r>
            <a:r>
              <a:rPr lang="zh-CN" altLang="en-US" sz="1600" b="0" dirty="0">
                <a:solidFill>
                  <a:schemeClr val="tx1"/>
                </a:solidFill>
                <a:latin typeface="微软雅黑"/>
                <a:ea typeface="微软雅黑"/>
                <a:cs typeface="微软雅黑"/>
              </a:rPr>
              <a:t>”</a:t>
            </a:r>
          </a:p>
        </p:txBody>
      </p:sp>
      <p:sp>
        <p:nvSpPr>
          <p:cNvPr id="13" name="矩形 12">
            <a:extLst>
              <a:ext uri="{FF2B5EF4-FFF2-40B4-BE49-F238E27FC236}">
                <a16:creationId xmlns:a16="http://schemas.microsoft.com/office/drawing/2014/main" id="{0AAC4FB0-DF94-4AC9-AB1E-30DD42942B04}"/>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第十一章 §5，第 159–161 页。</a:t>
            </a:r>
          </a:p>
        </p:txBody>
      </p:sp>
      <p:pic>
        <p:nvPicPr>
          <p:cNvPr id="4" name="图片 3">
            <a:extLst>
              <a:ext uri="{FF2B5EF4-FFF2-40B4-BE49-F238E27FC236}">
                <a16:creationId xmlns:a16="http://schemas.microsoft.com/office/drawing/2014/main" id="{FB26E1CF-322E-0656-EFA6-6DFA62DB8343}"/>
              </a:ext>
            </a:extLst>
          </p:cNvPr>
          <p:cNvPicPr>
            <a:picLocks noChangeAspect="1"/>
          </p:cNvPicPr>
          <p:nvPr/>
        </p:nvPicPr>
        <p:blipFill>
          <a:blip r:embed="rId4"/>
          <a:stretch>
            <a:fillRect/>
          </a:stretch>
        </p:blipFill>
        <p:spPr>
          <a:xfrm>
            <a:off x="5859093" y="2673800"/>
            <a:ext cx="2925214" cy="3391813"/>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四、《科学的价值》第十一章：科学与实在</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第七讲　庞加莱：科学的价值</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522923"/>
          </a:xfrm>
          <a:prstGeom prst="rect">
            <a:avLst/>
          </a:prstGeom>
          <a:noFill/>
        </p:spPr>
        <p:txBody>
          <a:bodyPr wrap="square">
            <a:noAutofit/>
          </a:bodyPr>
          <a:lstStyle/>
          <a:p>
            <a:pPr>
              <a:buNone/>
              <a:defRPr sz="2800">
                <a:solidFill>
                  <a:schemeClr val="tx1"/>
                </a:solidFill>
                <a:latin typeface="黑体"/>
                <a:ea typeface="黑体"/>
                <a:cs typeface="黑体"/>
              </a:defRPr>
            </a:pPr>
            <a:r>
              <a:rPr lang="zh-CN" altLang="en-US" sz="2800" dirty="0">
                <a:solidFill>
                  <a:schemeClr val="tx1"/>
                </a:solidFill>
                <a:latin typeface="黑体"/>
                <a:ea typeface="黑体"/>
                <a:cs typeface="黑体"/>
              </a:rPr>
              <a:t>§5 </a:t>
            </a:r>
            <a:r>
              <a:rPr lang="zh-CN" altLang="en-US" sz="2800" dirty="0">
                <a:latin typeface="黑体"/>
                <a:ea typeface="黑体"/>
                <a:cs typeface="黑体"/>
              </a:rPr>
              <a:t>决定与干预</a:t>
            </a:r>
            <a:endParaRPr lang="zh-CN" altLang="en-US" sz="2800" dirty="0"/>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827723" y="2565083"/>
            <a:ext cx="7559993" cy="3581400"/>
          </a:xfrm>
          <a:prstGeom prst="rect">
            <a:avLst/>
          </a:prstGeom>
          <a:noFill/>
        </p:spPr>
        <p:txBody>
          <a:bodyPr wrap="square">
            <a:noAutofit/>
          </a:bodyPr>
          <a:lstStyle/>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“假定我们能够把宇宙中的一切现象系列包括到整个时间序列之中。我们能够设想被称之为序列的东西</a:t>
            </a:r>
            <a:r>
              <a:rPr lang="en-US" altLang="zh-CN" sz="1600" b="0" dirty="0">
                <a:solidFill>
                  <a:schemeClr val="tx1"/>
                </a:solidFill>
                <a:latin typeface="微软雅黑"/>
                <a:ea typeface="微软雅黑"/>
                <a:cs typeface="微软雅黑"/>
              </a:rPr>
              <a:t>;</a:t>
            </a:r>
            <a:r>
              <a:rPr lang="zh-CN" altLang="en-US" sz="1600" b="0" dirty="0">
                <a:solidFill>
                  <a:schemeClr val="tx1"/>
                </a:solidFill>
                <a:latin typeface="微软雅黑"/>
                <a:ea typeface="微软雅黑"/>
                <a:cs typeface="微软雅黑"/>
              </a:rPr>
              <a:t>我的意思是指前件和结果之间的关系。我不希望讲恒定关系或定律，我分别</a:t>
            </a:r>
            <a:r>
              <a:rPr lang="en-US" altLang="zh-CN" sz="1600" b="0" dirty="0">
                <a:solidFill>
                  <a:schemeClr val="tx1"/>
                </a:solidFill>
                <a:latin typeface="微软雅黑"/>
                <a:ea typeface="微软雅黑"/>
                <a:cs typeface="微软雅黑"/>
              </a:rPr>
              <a:t>(</a:t>
            </a:r>
            <a:r>
              <a:rPr lang="zh-CN" altLang="en-US" sz="1600" b="0" dirty="0">
                <a:solidFill>
                  <a:schemeClr val="tx1"/>
                </a:solidFill>
                <a:latin typeface="微软雅黑"/>
                <a:ea typeface="微软雅黑"/>
                <a:cs typeface="微软雅黑"/>
              </a:rPr>
              <a:t>也可以说单独</a:t>
            </a:r>
            <a:r>
              <a:rPr lang="en-US" altLang="zh-CN" sz="1600" b="0" dirty="0">
                <a:solidFill>
                  <a:schemeClr val="tx1"/>
                </a:solidFill>
                <a:latin typeface="微软雅黑"/>
                <a:ea typeface="微软雅黑"/>
                <a:cs typeface="微软雅黑"/>
              </a:rPr>
              <a:t>)</a:t>
            </a:r>
            <a:r>
              <a:rPr lang="zh-CN" altLang="en-US" sz="1600" b="0" dirty="0">
                <a:solidFill>
                  <a:schemeClr val="tx1"/>
                </a:solidFill>
                <a:latin typeface="微软雅黑"/>
                <a:ea typeface="微软雅黑"/>
                <a:cs typeface="微软雅黑"/>
              </a:rPr>
              <a:t>想象所认识的不同序列。</a:t>
            </a:r>
            <a:endParaRPr lang="en-US" altLang="zh-CN" sz="1600" b="0" dirty="0">
              <a:solidFill>
                <a:schemeClr val="tx1"/>
              </a:solidFill>
              <a:latin typeface="微软雅黑"/>
              <a:ea typeface="微软雅黑"/>
              <a:cs typeface="微软雅黑"/>
            </a:endParaRP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dirty="0">
                <a:latin typeface="微软雅黑"/>
                <a:ea typeface="微软雅黑"/>
                <a:cs typeface="微软雅黑"/>
              </a:rPr>
              <a:t>然后我们能够辨认出，</a:t>
            </a:r>
            <a:r>
              <a:rPr lang="zh-CN" altLang="en-US" sz="1600" b="1" dirty="0">
                <a:latin typeface="微软雅黑"/>
                <a:ea typeface="微软雅黑"/>
                <a:cs typeface="微软雅黑"/>
              </a:rPr>
              <a:t>在这些序列中没有两个是完全相同的。</a:t>
            </a:r>
            <a:r>
              <a:rPr lang="zh-CN" altLang="en-US" sz="1600" dirty="0">
                <a:latin typeface="微软雅黑"/>
                <a:ea typeface="微软雅黑"/>
                <a:cs typeface="微软雅黑"/>
              </a:rPr>
              <a:t>但是，正如我们刚刚叙述过的，如果归纳原理为真，那么将会有几乎相同的东西，并且可以彼此并驾齐驱地归类。换句话说，可以对序列进行分类。</a:t>
            </a:r>
            <a:endParaRPr lang="en-US" altLang="zh-CN" sz="1600" dirty="0">
              <a:latin typeface="微软雅黑"/>
              <a:ea typeface="微软雅黑"/>
              <a:cs typeface="微软雅黑"/>
            </a:endParaRP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决定论最终可以还原为这样一种分类的可能性和合理性。”</a:t>
            </a:r>
            <a:endParaRPr lang="en-US" altLang="zh-CN" sz="1600" dirty="0">
              <a:latin typeface="微软雅黑"/>
              <a:ea typeface="微软雅黑"/>
              <a:cs typeface="微软雅黑"/>
            </a:endParaRP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“我们是自发的决定论者</a:t>
            </a:r>
            <a:r>
              <a:rPr lang="en-US" altLang="zh-CN" sz="1600" b="0" dirty="0">
                <a:solidFill>
                  <a:schemeClr val="tx1"/>
                </a:solidFill>
                <a:latin typeface="微软雅黑"/>
                <a:ea typeface="微软雅黑"/>
                <a:cs typeface="微软雅黑"/>
              </a:rPr>
              <a:t>……</a:t>
            </a:r>
            <a:r>
              <a:rPr lang="zh-CN" altLang="en-US" sz="1600" b="0" dirty="0">
                <a:solidFill>
                  <a:schemeClr val="tx1"/>
                </a:solidFill>
                <a:latin typeface="微软雅黑"/>
                <a:ea typeface="微软雅黑"/>
                <a:cs typeface="微软雅黑"/>
              </a:rPr>
              <a:t>事实上，</a:t>
            </a:r>
            <a:r>
              <a:rPr lang="zh-CN" altLang="en-US" sz="1600" b="1" dirty="0">
                <a:solidFill>
                  <a:schemeClr val="tx1"/>
                </a:solidFill>
                <a:latin typeface="微软雅黑"/>
                <a:ea typeface="微软雅黑"/>
                <a:cs typeface="微软雅黑"/>
              </a:rPr>
              <a:t>所有分类都以分类者的积极干预为条件</a:t>
            </a:r>
            <a:r>
              <a:rPr lang="zh-CN" altLang="en-US" sz="1600" b="0" dirty="0">
                <a:solidFill>
                  <a:schemeClr val="tx1"/>
                </a:solidFill>
                <a:latin typeface="微软雅黑"/>
                <a:ea typeface="微软雅黑"/>
                <a:cs typeface="微软雅黑"/>
              </a:rPr>
              <a:t>。我同意，可以坚持这一点，可是在我看来，这种迂回似乎并非无用”</a:t>
            </a:r>
          </a:p>
        </p:txBody>
      </p:sp>
      <p:sp>
        <p:nvSpPr>
          <p:cNvPr id="13" name="矩形 12">
            <a:extLst>
              <a:ext uri="{FF2B5EF4-FFF2-40B4-BE49-F238E27FC236}">
                <a16:creationId xmlns:a16="http://schemas.microsoft.com/office/drawing/2014/main" id="{0AAC4FB0-DF94-4AC9-AB1E-30DD42942B04}"/>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第十一章 §5，第 163–164 页。</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四、《科学的价值》第十一章：科学与实在</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第七讲　庞加莱：科学的价值</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522923"/>
          </a:xfrm>
          <a:prstGeom prst="rect">
            <a:avLst/>
          </a:prstGeom>
          <a:noFill/>
        </p:spPr>
        <p:txBody>
          <a:bodyPr wrap="square">
            <a:noAutofit/>
          </a:bodyPr>
          <a:lstStyle/>
          <a:p>
            <a:pPr>
              <a:buNone/>
              <a:defRPr sz="2800">
                <a:solidFill>
                  <a:schemeClr val="tx1"/>
                </a:solidFill>
                <a:latin typeface="黑体"/>
                <a:ea typeface="黑体"/>
                <a:cs typeface="黑体"/>
              </a:defRPr>
            </a:pPr>
            <a:r>
              <a:rPr lang="zh-CN" altLang="en-US" sz="2800" dirty="0">
                <a:solidFill>
                  <a:schemeClr val="tx1"/>
                </a:solidFill>
                <a:latin typeface="黑体"/>
                <a:ea typeface="黑体"/>
                <a:cs typeface="黑体"/>
              </a:rPr>
              <a:t>§6 客观性就是“主体间性”</a:t>
            </a:r>
            <a:endParaRPr lang="zh-CN" altLang="en-US" sz="2800" dirty="0"/>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827723" y="2565083"/>
            <a:ext cx="7559993" cy="3581400"/>
          </a:xfrm>
          <a:prstGeom prst="rect">
            <a:avLst/>
          </a:prstGeom>
          <a:noFill/>
        </p:spPr>
        <p:txBody>
          <a:bodyPr wrap="square">
            <a:noAutofit/>
          </a:bodyPr>
          <a:lstStyle/>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“保证我们生活于其中的世界的客观性，就在于这个世界对于我们和其他思维者是共同的</a:t>
            </a:r>
            <a:r>
              <a:rPr lang="en-US" altLang="zh-CN" sz="1600" b="0" dirty="0">
                <a:solidFill>
                  <a:schemeClr val="tx1"/>
                </a:solidFill>
                <a:latin typeface="微软雅黑"/>
                <a:ea typeface="微软雅黑"/>
                <a:cs typeface="微软雅黑"/>
              </a:rPr>
              <a:t>……”</a:t>
            </a:r>
          </a:p>
          <a:p>
            <a:pPr marL="0" indent="304800">
              <a:lnSpc>
                <a:spcPct val="115000"/>
              </a:lnSpc>
              <a:spcAft>
                <a:spcPts val="600"/>
              </a:spcAft>
              <a:buNone/>
              <a:defRPr sz="1200">
                <a:solidFill>
                  <a:schemeClr val="tx1"/>
                </a:solidFill>
                <a:latin typeface="微软雅黑"/>
                <a:ea typeface="微软雅黑"/>
                <a:cs typeface="微软雅黑"/>
              </a:defRPr>
            </a:pPr>
            <a:r>
              <a:rPr lang="en-US" altLang="zh-CN" sz="1600" b="0" dirty="0">
                <a:solidFill>
                  <a:schemeClr val="tx1"/>
                </a:solidFill>
                <a:latin typeface="微软雅黑"/>
                <a:ea typeface="微软雅黑"/>
                <a:cs typeface="微软雅黑"/>
              </a:rPr>
              <a:t>“</a:t>
            </a:r>
            <a:r>
              <a:rPr lang="zh-CN" altLang="en-US" sz="1600" b="1" dirty="0">
                <a:solidFill>
                  <a:schemeClr val="tx1"/>
                </a:solidFill>
                <a:latin typeface="微软雅黑"/>
                <a:ea typeface="微软雅黑"/>
                <a:cs typeface="微软雅黑"/>
              </a:rPr>
              <a:t>客观的东西必定对于许多心智来说是共同的</a:t>
            </a:r>
            <a:r>
              <a:rPr lang="zh-CN" altLang="en-US" sz="1600" b="0" dirty="0">
                <a:solidFill>
                  <a:schemeClr val="tx1"/>
                </a:solidFill>
                <a:latin typeface="微软雅黑"/>
                <a:ea typeface="微软雅黑"/>
                <a:cs typeface="微软雅黑"/>
              </a:rPr>
              <a:t>，因而能由一人传达给其他人”</a:t>
            </a:r>
            <a:endParaRPr lang="en-US" altLang="zh-CN" sz="1600" b="0" dirty="0">
              <a:solidFill>
                <a:schemeClr val="tx1"/>
              </a:solidFill>
              <a:latin typeface="微软雅黑"/>
              <a:ea typeface="微软雅黑"/>
              <a:cs typeface="微软雅黑"/>
            </a:endParaRPr>
          </a:p>
          <a:p>
            <a:pPr marL="0" indent="304800">
              <a:lnSpc>
                <a:spcPct val="115000"/>
              </a:lnSpc>
              <a:spcAft>
                <a:spcPts val="600"/>
              </a:spcAft>
              <a:buNone/>
              <a:defRPr sz="1200">
                <a:solidFill>
                  <a:schemeClr val="tx1"/>
                </a:solidFill>
                <a:latin typeface="微软雅黑"/>
                <a:ea typeface="微软雅黑"/>
                <a:cs typeface="微软雅黑"/>
              </a:defRPr>
            </a:pPr>
            <a:r>
              <a:rPr lang="en-US" altLang="zh-CN" sz="1600" dirty="0">
                <a:latin typeface="微软雅黑"/>
                <a:ea typeface="微软雅黑"/>
                <a:cs typeface="微软雅黑"/>
              </a:rPr>
              <a:t>“</a:t>
            </a:r>
            <a:r>
              <a:rPr lang="zh-CN" altLang="en-US" sz="1600" b="1" dirty="0">
                <a:latin typeface="微软雅黑"/>
                <a:ea typeface="微软雅黑"/>
                <a:cs typeface="微软雅黑"/>
              </a:rPr>
              <a:t>他人的感觉对我们来说是一个永恒封闭的世界</a:t>
            </a:r>
            <a:r>
              <a:rPr lang="zh-CN" altLang="en-US" sz="1600" dirty="0">
                <a:latin typeface="微软雅黑"/>
                <a:ea typeface="微软雅黑"/>
                <a:cs typeface="微软雅黑"/>
              </a:rPr>
              <a:t>。我们无法证实，我称之为红色的感觉与我的邻人称之为红色的感觉是相同的。</a:t>
            </a:r>
            <a:r>
              <a:rPr lang="en-US" altLang="zh-CN" sz="1600" dirty="0">
                <a:latin typeface="微软雅黑"/>
                <a:ea typeface="微软雅黑"/>
                <a:cs typeface="微软雅黑"/>
              </a:rPr>
              <a:t>”</a:t>
            </a:r>
          </a:p>
          <a:p>
            <a:pPr indent="304800">
              <a:lnSpc>
                <a:spcPct val="115000"/>
              </a:lnSpc>
              <a:spcAft>
                <a:spcPts val="600"/>
              </a:spcAft>
              <a:defRPr sz="1200">
                <a:solidFill>
                  <a:schemeClr val="tx1"/>
                </a:solidFill>
                <a:latin typeface="微软雅黑"/>
                <a:ea typeface="微软雅黑"/>
                <a:cs typeface="微软雅黑"/>
              </a:defRPr>
            </a:pPr>
            <a:r>
              <a:rPr lang="en-US" altLang="zh-CN" sz="1600" b="0" dirty="0">
                <a:solidFill>
                  <a:schemeClr val="tx1"/>
                </a:solidFill>
                <a:latin typeface="微软雅黑"/>
                <a:ea typeface="微软雅黑"/>
                <a:cs typeface="微软雅黑"/>
              </a:rPr>
              <a:t>“</a:t>
            </a:r>
            <a:r>
              <a:rPr lang="zh-CN" altLang="en-US" sz="1600" dirty="0">
                <a:latin typeface="微软雅黑"/>
                <a:ea typeface="微软雅黑"/>
                <a:cs typeface="微软雅黑"/>
              </a:rPr>
              <a:t>感觉是不可传达的，或者毋宁说，感觉中的纯粹的质是不可传达的、永远无法穿透的。可是这些感觉之间的关系并非如此</a:t>
            </a:r>
            <a:r>
              <a:rPr lang="en-US" altLang="zh-CN" sz="1600" dirty="0">
                <a:latin typeface="微软雅黑"/>
                <a:ea typeface="微软雅黑"/>
                <a:cs typeface="微软雅黑"/>
              </a:rPr>
              <a:t>……</a:t>
            </a:r>
            <a:r>
              <a:rPr lang="zh-CN" altLang="en-US" sz="1600" dirty="0">
                <a:latin typeface="微软雅黑"/>
                <a:ea typeface="微软雅黑"/>
                <a:cs typeface="微软雅黑"/>
              </a:rPr>
              <a:t>凡是客观的东西都缺乏一切质，仅仅是纯粹的关系。</a:t>
            </a:r>
            <a:r>
              <a:rPr lang="en-US" altLang="zh-CN" sz="1600" b="0" dirty="0">
                <a:solidFill>
                  <a:schemeClr val="tx1"/>
                </a:solidFill>
                <a:latin typeface="微软雅黑"/>
                <a:ea typeface="微软雅黑"/>
                <a:cs typeface="微软雅黑"/>
              </a:rPr>
              <a:t>”</a:t>
            </a:r>
            <a:endParaRPr lang="zh-CN" altLang="en-US" sz="1600" b="0" dirty="0">
              <a:solidFill>
                <a:schemeClr val="tx1"/>
              </a:solidFill>
              <a:latin typeface="微软雅黑"/>
              <a:ea typeface="微软雅黑"/>
              <a:cs typeface="微软雅黑"/>
            </a:endParaRPr>
          </a:p>
        </p:txBody>
      </p:sp>
      <p:sp>
        <p:nvSpPr>
          <p:cNvPr id="13" name="矩形 12">
            <a:extLst>
              <a:ext uri="{FF2B5EF4-FFF2-40B4-BE49-F238E27FC236}">
                <a16:creationId xmlns:a16="http://schemas.microsoft.com/office/drawing/2014/main" id="{0AAC4FB0-DF94-4AC9-AB1E-30DD42942B04}"/>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第十一章 §6，第 167–168 页。</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四、《科学的价值》第十一章：科学与实在</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第七讲　庞加莱：科学的价值</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522923"/>
          </a:xfrm>
          <a:prstGeom prst="rect">
            <a:avLst/>
          </a:prstGeom>
          <a:noFill/>
        </p:spPr>
        <p:txBody>
          <a:bodyPr wrap="square">
            <a:noAutofit/>
          </a:bodyPr>
          <a:lstStyle/>
          <a:p>
            <a:pPr>
              <a:buNone/>
              <a:defRPr sz="2800">
                <a:solidFill>
                  <a:schemeClr val="tx1"/>
                </a:solidFill>
                <a:latin typeface="黑体"/>
                <a:ea typeface="黑体"/>
                <a:cs typeface="黑体"/>
              </a:defRPr>
            </a:pPr>
            <a:r>
              <a:rPr lang="zh-CN" altLang="en-US" sz="2800" dirty="0">
                <a:solidFill>
                  <a:schemeClr val="tx1"/>
                </a:solidFill>
                <a:latin typeface="黑体"/>
                <a:ea typeface="黑体"/>
                <a:cs typeface="黑体"/>
              </a:rPr>
              <a:t>§6 科学的客观性</a:t>
            </a:r>
            <a:endParaRPr lang="zh-CN" altLang="en-US" sz="2800" dirty="0"/>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827723" y="2565083"/>
            <a:ext cx="7559993" cy="3581400"/>
          </a:xfrm>
          <a:prstGeom prst="rect">
            <a:avLst/>
          </a:prstGeom>
          <a:noFill/>
        </p:spPr>
        <p:txBody>
          <a:bodyPr wrap="square">
            <a:noAutofit/>
          </a:bodyPr>
          <a:lstStyle/>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“现在，什么是科学</a:t>
            </a:r>
            <a:r>
              <a:rPr lang="en-US" altLang="zh-CN" sz="1600" b="0" dirty="0">
                <a:solidFill>
                  <a:schemeClr val="tx1"/>
                </a:solidFill>
                <a:latin typeface="微软雅黑"/>
                <a:ea typeface="微软雅黑"/>
                <a:cs typeface="微软雅黑"/>
              </a:rPr>
              <a:t>?</a:t>
            </a:r>
            <a:r>
              <a:rPr lang="zh-CN" altLang="en-US" sz="1600" b="0" dirty="0">
                <a:solidFill>
                  <a:schemeClr val="tx1"/>
                </a:solidFill>
                <a:latin typeface="微软雅黑"/>
                <a:ea typeface="微软雅黑"/>
                <a:cs typeface="微软雅黑"/>
              </a:rPr>
              <a:t>我在前文说明过，</a:t>
            </a:r>
            <a:r>
              <a:rPr lang="zh-CN" altLang="en-US" sz="1600" b="1" dirty="0">
                <a:solidFill>
                  <a:schemeClr val="tx1"/>
                </a:solidFill>
                <a:latin typeface="微软雅黑"/>
                <a:ea typeface="微软雅黑"/>
                <a:cs typeface="微软雅黑"/>
              </a:rPr>
              <a:t>科学首先是一种分类，是把表面孤立的事实汇集到一起的方式</a:t>
            </a:r>
            <a:r>
              <a:rPr lang="zh-CN" altLang="en-US" sz="1600" b="0" dirty="0">
                <a:solidFill>
                  <a:schemeClr val="tx1"/>
                </a:solidFill>
                <a:latin typeface="微软雅黑"/>
                <a:ea typeface="微软雅黑"/>
                <a:cs typeface="微软雅黑"/>
              </a:rPr>
              <a:t>，尽管这些事实被某些天然的和隐秘的亲缘关系约束在一起。换言之，</a:t>
            </a:r>
            <a:r>
              <a:rPr lang="zh-CN" altLang="en-US" sz="1600" b="1" dirty="0">
                <a:solidFill>
                  <a:schemeClr val="tx1"/>
                </a:solidFill>
                <a:latin typeface="微软雅黑"/>
                <a:ea typeface="微软雅黑"/>
                <a:cs typeface="微软雅黑"/>
              </a:rPr>
              <a:t>科学是一种关系的体系</a:t>
            </a:r>
            <a:r>
              <a:rPr lang="zh-CN" altLang="en-US" sz="1600" b="0" dirty="0">
                <a:solidFill>
                  <a:schemeClr val="tx1"/>
                </a:solidFill>
                <a:latin typeface="微软雅黑"/>
                <a:ea typeface="微软雅黑"/>
                <a:cs typeface="微软雅黑"/>
              </a:rPr>
              <a:t>。我们刚才说过，唯有在关系中才能找到客观性</a:t>
            </a:r>
            <a:r>
              <a:rPr lang="en-US" altLang="zh-CN" sz="1600" b="0" dirty="0">
                <a:solidFill>
                  <a:schemeClr val="tx1"/>
                </a:solidFill>
                <a:latin typeface="微软雅黑"/>
                <a:ea typeface="微软雅黑"/>
                <a:cs typeface="微软雅黑"/>
              </a:rPr>
              <a:t>;</a:t>
            </a:r>
            <a:r>
              <a:rPr lang="zh-CN" altLang="en-US" sz="1600" b="0" dirty="0">
                <a:solidFill>
                  <a:schemeClr val="tx1"/>
                </a:solidFill>
                <a:latin typeface="微软雅黑"/>
                <a:ea typeface="微软雅黑"/>
                <a:cs typeface="微软雅黑"/>
              </a:rPr>
              <a:t>在被视之为彼此孤立的存在中寻求客观性，只能是白费气力</a:t>
            </a:r>
            <a:r>
              <a:rPr lang="en-US" altLang="zh-CN" sz="1600" b="0" dirty="0">
                <a:solidFill>
                  <a:schemeClr val="tx1"/>
                </a:solidFill>
                <a:latin typeface="微软雅黑"/>
                <a:ea typeface="微软雅黑"/>
                <a:cs typeface="微软雅黑"/>
              </a:rPr>
              <a:t>……</a:t>
            </a:r>
            <a:r>
              <a:rPr lang="zh-CN" altLang="en-US" sz="1600" b="0" dirty="0">
                <a:solidFill>
                  <a:schemeClr val="tx1"/>
                </a:solidFill>
                <a:latin typeface="微软雅黑"/>
                <a:ea typeface="微软雅黑"/>
                <a:cs typeface="微软雅黑"/>
              </a:rPr>
              <a:t>严格地讲，科学只是那种能够被看做为客观的关系。”</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“因此，当我们问什么是科学的客观价值时，这并不意味着</a:t>
            </a:r>
            <a:r>
              <a:rPr lang="en-US" altLang="zh-CN" sz="1600" b="0" dirty="0">
                <a:solidFill>
                  <a:schemeClr val="tx1"/>
                </a:solidFill>
                <a:latin typeface="微软雅黑"/>
                <a:ea typeface="微软雅黑"/>
                <a:cs typeface="微软雅黑"/>
              </a:rPr>
              <a:t>:</a:t>
            </a:r>
            <a:r>
              <a:rPr lang="zh-CN" altLang="en-US" sz="1600" b="0" dirty="0">
                <a:solidFill>
                  <a:schemeClr val="tx1"/>
                </a:solidFill>
                <a:latin typeface="微软雅黑"/>
                <a:ea typeface="微软雅黑"/>
                <a:cs typeface="微软雅黑"/>
              </a:rPr>
              <a:t>科学教导我们事物的真实本性吗</a:t>
            </a:r>
            <a:r>
              <a:rPr lang="en-US" altLang="zh-CN" sz="1600" b="0" dirty="0">
                <a:solidFill>
                  <a:schemeClr val="tx1"/>
                </a:solidFill>
                <a:latin typeface="微软雅黑"/>
                <a:ea typeface="微软雅黑"/>
                <a:cs typeface="微软雅黑"/>
              </a:rPr>
              <a:t>?</a:t>
            </a:r>
            <a:r>
              <a:rPr lang="zh-CN" altLang="en-US" sz="1600" b="0" dirty="0">
                <a:solidFill>
                  <a:schemeClr val="tx1"/>
                </a:solidFill>
                <a:latin typeface="微软雅黑"/>
                <a:ea typeface="微软雅黑"/>
                <a:cs typeface="微软雅黑"/>
              </a:rPr>
              <a:t>而是意味着</a:t>
            </a:r>
            <a:r>
              <a:rPr lang="en-US" altLang="zh-CN" sz="1600" b="0" dirty="0">
                <a:solidFill>
                  <a:schemeClr val="tx1"/>
                </a:solidFill>
                <a:latin typeface="微软雅黑"/>
                <a:ea typeface="微软雅黑"/>
                <a:cs typeface="微软雅黑"/>
              </a:rPr>
              <a:t>:</a:t>
            </a:r>
            <a:r>
              <a:rPr lang="zh-CN" altLang="en-US" sz="1600" b="0" dirty="0">
                <a:solidFill>
                  <a:schemeClr val="tx1"/>
                </a:solidFill>
                <a:latin typeface="微软雅黑"/>
                <a:ea typeface="微软雅黑"/>
                <a:cs typeface="微软雅黑"/>
              </a:rPr>
              <a:t>科学教导我们事物的真实关系吗</a:t>
            </a:r>
            <a:r>
              <a:rPr lang="en-US" altLang="zh-CN" sz="1600" b="0" dirty="0">
                <a:solidFill>
                  <a:schemeClr val="tx1"/>
                </a:solidFill>
                <a:latin typeface="微软雅黑"/>
                <a:ea typeface="微软雅黑"/>
                <a:cs typeface="微软雅黑"/>
              </a:rPr>
              <a:t>?</a:t>
            </a:r>
            <a:r>
              <a:rPr lang="zh-CN" altLang="en-US" sz="1600" b="0" dirty="0">
                <a:solidFill>
                  <a:schemeClr val="tx1"/>
                </a:solidFill>
                <a:latin typeface="微软雅黑"/>
                <a:ea typeface="微软雅黑"/>
                <a:cs typeface="微软雅黑"/>
              </a:rPr>
              <a:t>”</a:t>
            </a:r>
            <a:endParaRPr lang="en-US" altLang="zh-CN" sz="1600" b="0" dirty="0">
              <a:solidFill>
                <a:schemeClr val="tx1"/>
              </a:solidFill>
              <a:latin typeface="微软雅黑"/>
              <a:ea typeface="微软雅黑"/>
              <a:cs typeface="微软雅黑"/>
            </a:endParaRP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dirty="0">
                <a:latin typeface="微软雅黑"/>
                <a:ea typeface="微软雅黑"/>
                <a:cs typeface="微软雅黑"/>
              </a:rPr>
              <a:t>“第一个问题是无理的，还剩下第二个问题。科学能够教导我们事物的真实关系吗</a:t>
            </a:r>
            <a:r>
              <a:rPr lang="en-US" altLang="zh-CN" sz="1600" dirty="0">
                <a:latin typeface="微软雅黑"/>
                <a:ea typeface="微软雅黑"/>
                <a:cs typeface="微软雅黑"/>
              </a:rPr>
              <a:t>?</a:t>
            </a:r>
            <a:r>
              <a:rPr lang="zh-CN" altLang="en-US" sz="1600" dirty="0">
                <a:latin typeface="微软雅黑"/>
                <a:ea typeface="微软雅黑"/>
                <a:cs typeface="微软雅黑"/>
              </a:rPr>
              <a:t>”</a:t>
            </a:r>
            <a:endParaRPr lang="zh-CN" altLang="en-US" sz="1600" b="0" dirty="0">
              <a:solidFill>
                <a:schemeClr val="tx1"/>
              </a:solidFill>
              <a:latin typeface="微软雅黑"/>
              <a:ea typeface="微软雅黑"/>
              <a:cs typeface="微软雅黑"/>
            </a:endParaRPr>
          </a:p>
        </p:txBody>
      </p:sp>
      <p:sp>
        <p:nvSpPr>
          <p:cNvPr id="13" name="矩形 12">
            <a:extLst>
              <a:ext uri="{FF2B5EF4-FFF2-40B4-BE49-F238E27FC236}">
                <a16:creationId xmlns:a16="http://schemas.microsoft.com/office/drawing/2014/main" id="{0AAC4FB0-DF94-4AC9-AB1E-30DD42942B04}"/>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第十一章 §6，第 168 页。</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四、《科学的价值》第十一章：科学与实在</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第七讲　庞加莱：科学的价值</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522923"/>
          </a:xfrm>
          <a:prstGeom prst="rect">
            <a:avLst/>
          </a:prstGeom>
          <a:noFill/>
        </p:spPr>
        <p:txBody>
          <a:bodyPr wrap="square">
            <a:noAutofit/>
          </a:bodyPr>
          <a:lstStyle/>
          <a:p>
            <a:pPr>
              <a:buNone/>
              <a:defRPr sz="2800">
                <a:solidFill>
                  <a:schemeClr val="tx1"/>
                </a:solidFill>
                <a:latin typeface="黑体"/>
                <a:ea typeface="黑体"/>
                <a:cs typeface="黑体"/>
              </a:defRPr>
            </a:pPr>
            <a:r>
              <a:rPr lang="zh-CN" altLang="en-US" sz="2800" dirty="0">
                <a:solidFill>
                  <a:schemeClr val="tx1"/>
                </a:solidFill>
                <a:latin typeface="黑体"/>
                <a:ea typeface="黑体"/>
                <a:cs typeface="黑体"/>
              </a:rPr>
              <a:t>§6 科学是关系的体系</a:t>
            </a:r>
            <a:endParaRPr lang="zh-CN" altLang="en-US" sz="2800" dirty="0"/>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827723" y="2500078"/>
            <a:ext cx="7559993" cy="3581400"/>
          </a:xfrm>
          <a:prstGeom prst="rect">
            <a:avLst/>
          </a:prstGeom>
          <a:noFill/>
        </p:spPr>
        <p:txBody>
          <a:bodyPr wrap="square">
            <a:noAutofit/>
          </a:bodyPr>
          <a:lstStyle/>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死去的东西就是恰恰所谓的、自称能教导我们事物是什么的理论。然而，在它们之中总有某些东西幸存下来。如果一种理论能使我们认识到真关系，那么我们会明确得到这种关系，并且会再次发现，这种关系以新的伪装出现在取代了旧理论而成功地居于统治地位的另一理论中。”</a:t>
            </a:r>
            <a:endParaRPr lang="en-US" altLang="zh-CN" sz="1600" b="0" dirty="0">
              <a:solidFill>
                <a:schemeClr val="tx1"/>
              </a:solidFill>
              <a:latin typeface="微软雅黑"/>
              <a:ea typeface="微软雅黑"/>
              <a:cs typeface="微软雅黑"/>
            </a:endParaRPr>
          </a:p>
          <a:p>
            <a:pPr marL="0" indent="304800">
              <a:lnSpc>
                <a:spcPct val="115000"/>
              </a:lnSpc>
              <a:spcAft>
                <a:spcPts val="600"/>
              </a:spcAft>
              <a:buNone/>
              <a:defRPr sz="1200">
                <a:solidFill>
                  <a:schemeClr val="tx1"/>
                </a:solidFill>
                <a:latin typeface="微软雅黑"/>
                <a:ea typeface="微软雅黑"/>
                <a:cs typeface="微软雅黑"/>
              </a:defRPr>
            </a:pPr>
            <a:r>
              <a:rPr lang="en-US" altLang="zh-CN" sz="1600" dirty="0">
                <a:latin typeface="微软雅黑"/>
                <a:ea typeface="微软雅黑"/>
                <a:cs typeface="微软雅黑"/>
              </a:rPr>
              <a:t>——</a:t>
            </a:r>
            <a:r>
              <a:rPr lang="zh-CN" altLang="en-US" sz="1600" dirty="0">
                <a:latin typeface="微软雅黑"/>
                <a:ea typeface="微软雅黑"/>
                <a:cs typeface="微软雅黑"/>
              </a:rPr>
              <a:t>回想庞加莱的科学贡献</a:t>
            </a:r>
            <a:endParaRPr lang="zh-CN" altLang="en-US" sz="1600" b="0" dirty="0">
              <a:solidFill>
                <a:schemeClr val="tx1"/>
              </a:solidFill>
              <a:latin typeface="微软雅黑"/>
              <a:ea typeface="微软雅黑"/>
              <a:cs typeface="微软雅黑"/>
            </a:endParaRP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“可以说，科学仅仅是一种分类，分类不会为真，而只是方便的。然而，是方便的就是真的，这种为真不仅对我来说是如此，而且对所有人都是如此</a:t>
            </a:r>
            <a:r>
              <a:rPr lang="en-US" altLang="zh-CN" sz="1600" b="0" dirty="0">
                <a:solidFill>
                  <a:schemeClr val="tx1"/>
                </a:solidFill>
                <a:latin typeface="微软雅黑"/>
                <a:ea typeface="微软雅黑"/>
                <a:cs typeface="微软雅黑"/>
              </a:rPr>
              <a:t>;</a:t>
            </a:r>
            <a:r>
              <a:rPr lang="zh-CN" altLang="en-US" sz="1600" b="1" dirty="0">
                <a:solidFill>
                  <a:schemeClr val="tx1"/>
                </a:solidFill>
                <a:latin typeface="微软雅黑"/>
                <a:ea typeface="微软雅黑"/>
                <a:cs typeface="微软雅黑"/>
              </a:rPr>
              <a:t>对于我们的子孙来说，将仍然是方便的东西即为真</a:t>
            </a:r>
            <a:r>
              <a:rPr lang="en-US" altLang="zh-CN" sz="1600" b="0" dirty="0">
                <a:solidFill>
                  <a:schemeClr val="tx1"/>
                </a:solidFill>
                <a:latin typeface="微软雅黑"/>
                <a:ea typeface="微软雅黑"/>
                <a:cs typeface="微软雅黑"/>
              </a:rPr>
              <a:t>;</a:t>
            </a:r>
            <a:r>
              <a:rPr lang="zh-CN" altLang="en-US" sz="1600" b="0" dirty="0">
                <a:solidFill>
                  <a:schemeClr val="tx1"/>
                </a:solidFill>
                <a:latin typeface="微软雅黑"/>
                <a:ea typeface="微软雅黑"/>
                <a:cs typeface="微软雅黑"/>
              </a:rPr>
              <a:t>最后，不能出于偶然的东西即为真。”</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“总而言之，唯一的客观实在在于事物之间的关系，由此产生宇宙的和谐。毫无疑问，这些关系，</a:t>
            </a:r>
            <a:r>
              <a:rPr lang="zh-CN" altLang="en-US" sz="1600" b="1" dirty="0">
                <a:solidFill>
                  <a:schemeClr val="tx1"/>
                </a:solidFill>
                <a:latin typeface="微软雅黑"/>
                <a:ea typeface="微软雅黑"/>
                <a:cs typeface="微软雅黑"/>
              </a:rPr>
              <a:t>这种和谐，不能设想存在于构想它们的心智之外</a:t>
            </a:r>
            <a:r>
              <a:rPr lang="zh-CN" altLang="en-US" sz="1600" b="0" dirty="0">
                <a:solidFill>
                  <a:schemeClr val="tx1"/>
                </a:solidFill>
                <a:latin typeface="微软雅黑"/>
                <a:ea typeface="微软雅黑"/>
                <a:cs typeface="微软雅黑"/>
              </a:rPr>
              <a:t>。但是，它们仍然是客观的，因为对于所有的思维者来说，它们现在是、将来会变成、或者将来永远是共同的。”</a:t>
            </a:r>
          </a:p>
        </p:txBody>
      </p:sp>
      <p:sp>
        <p:nvSpPr>
          <p:cNvPr id="13" name="矩形 12">
            <a:extLst>
              <a:ext uri="{FF2B5EF4-FFF2-40B4-BE49-F238E27FC236}">
                <a16:creationId xmlns:a16="http://schemas.microsoft.com/office/drawing/2014/main" id="{0AAC4FB0-DF94-4AC9-AB1E-30DD42942B04}"/>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第十一章 §6，第 170 页。</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四、《科学的价值》第十一章：科学与实在</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第七讲　庞加莱：科学的价值</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522923"/>
          </a:xfrm>
          <a:prstGeom prst="rect">
            <a:avLst/>
          </a:prstGeom>
          <a:noFill/>
        </p:spPr>
        <p:txBody>
          <a:bodyPr wrap="square">
            <a:noAutofit/>
          </a:bodyPr>
          <a:lstStyle/>
          <a:p>
            <a:pPr>
              <a:buNone/>
              <a:defRPr sz="2800">
                <a:solidFill>
                  <a:schemeClr val="tx1"/>
                </a:solidFill>
                <a:latin typeface="黑体"/>
                <a:ea typeface="黑体"/>
                <a:cs typeface="黑体"/>
              </a:defRPr>
            </a:pPr>
            <a:r>
              <a:rPr lang="zh-CN" altLang="en-US" sz="2800" dirty="0">
                <a:solidFill>
                  <a:schemeClr val="tx1"/>
                </a:solidFill>
                <a:latin typeface="黑体"/>
                <a:ea typeface="黑体"/>
                <a:cs typeface="黑体"/>
              </a:rPr>
              <a:t>§7 </a:t>
            </a:r>
            <a:r>
              <a:rPr lang="zh-CN" altLang="en-US" sz="2800" dirty="0">
                <a:latin typeface="黑体"/>
                <a:ea typeface="黑体"/>
                <a:cs typeface="黑体"/>
              </a:rPr>
              <a:t>地球在自转吗？</a:t>
            </a:r>
            <a:endParaRPr lang="zh-CN" altLang="en-US" sz="2800" dirty="0"/>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827723" y="2565083"/>
            <a:ext cx="7559993" cy="3581400"/>
          </a:xfrm>
          <a:prstGeom prst="rect">
            <a:avLst/>
          </a:prstGeom>
          <a:noFill/>
        </p:spPr>
        <p:txBody>
          <a:bodyPr wrap="square">
            <a:noAutofit/>
          </a:bodyPr>
          <a:lstStyle/>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我在《科学与假设》中说过：“……因此，地球自转这一主张没有意义，或者毋宁说，地球自转与假定地球自转更为方便这两个命题具有同一意义。”这些话引起了不可思议的诠释。一些人认为，他们在其中看到了托勒密体系的复活，也许还看到了宣布伽利略有罪是有正当理由的。”</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“是的，不存在绝对空间</a:t>
            </a:r>
            <a:r>
              <a:rPr lang="en-US" altLang="zh-CN" sz="1600" b="0" dirty="0">
                <a:solidFill>
                  <a:schemeClr val="tx1"/>
                </a:solidFill>
                <a:latin typeface="微软雅黑"/>
                <a:ea typeface="微软雅黑"/>
                <a:cs typeface="微软雅黑"/>
              </a:rPr>
              <a:t>;</a:t>
            </a:r>
            <a:r>
              <a:rPr lang="zh-CN" altLang="en-US" sz="1600" b="0" dirty="0">
                <a:solidFill>
                  <a:schemeClr val="tx1"/>
                </a:solidFill>
                <a:latin typeface="微软雅黑"/>
                <a:ea typeface="微软雅黑"/>
                <a:cs typeface="微软雅黑"/>
              </a:rPr>
              <a:t>因此，有这样两个矛盾的命题</a:t>
            </a:r>
            <a:r>
              <a:rPr lang="en-US" altLang="zh-CN" sz="1600" b="0" dirty="0">
                <a:solidFill>
                  <a:schemeClr val="tx1"/>
                </a:solidFill>
                <a:latin typeface="微软雅黑"/>
                <a:ea typeface="微软雅黑"/>
                <a:cs typeface="微软雅黑"/>
              </a:rPr>
              <a:t>:“</a:t>
            </a:r>
            <a:r>
              <a:rPr lang="zh-CN" altLang="en-US" sz="1600" b="0" dirty="0">
                <a:solidFill>
                  <a:schemeClr val="tx1"/>
                </a:solidFill>
                <a:latin typeface="微软雅黑"/>
                <a:ea typeface="微软雅黑"/>
                <a:cs typeface="微软雅黑"/>
              </a:rPr>
              <a:t>地球自转”和“地球不自转”，它们中的无论哪一个都不比另一个更真。在运动学的意义上，为了肯定一个而否定另一个，就不得不承认绝对空间的存在。</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但是，如果一个揭示了真关系而另一个则瞒着我们，那么我们仍然能够认为，前者在物理学上比后者更真</a:t>
            </a:r>
            <a:r>
              <a:rPr lang="en-US" altLang="zh-CN" sz="1600" b="0" dirty="0">
                <a:solidFill>
                  <a:schemeClr val="tx1"/>
                </a:solidFill>
                <a:latin typeface="微软雅黑"/>
                <a:ea typeface="微软雅黑"/>
                <a:cs typeface="微软雅黑"/>
              </a:rPr>
              <a:t>……</a:t>
            </a:r>
            <a:r>
              <a:rPr lang="zh-CN" altLang="en-US" sz="1600" b="0" dirty="0">
                <a:solidFill>
                  <a:schemeClr val="tx1"/>
                </a:solidFill>
                <a:latin typeface="微软雅黑"/>
                <a:ea typeface="微软雅黑"/>
                <a:cs typeface="微软雅黑"/>
              </a:rPr>
              <a:t>”</a:t>
            </a:r>
            <a:endParaRPr lang="en-US" altLang="zh-CN" sz="1600" b="0" dirty="0">
              <a:solidFill>
                <a:schemeClr val="tx1"/>
              </a:solidFill>
              <a:latin typeface="微软雅黑"/>
              <a:ea typeface="微软雅黑"/>
              <a:cs typeface="微软雅黑"/>
            </a:endParaRP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dirty="0">
                <a:latin typeface="微软雅黑"/>
                <a:ea typeface="微软雅黑"/>
                <a:cs typeface="微软雅黑"/>
              </a:rPr>
              <a:t>“在托勒密体系中，天体运动不能用有心力的作用来说明，天体力学是不可能的。天体力学向我们揭示的所有天体现象之间的密切关系都是真关系</a:t>
            </a:r>
            <a:r>
              <a:rPr lang="en-US" altLang="zh-CN" sz="1600" dirty="0">
                <a:latin typeface="微软雅黑"/>
                <a:ea typeface="微软雅黑"/>
                <a:cs typeface="微软雅黑"/>
              </a:rPr>
              <a:t>;</a:t>
            </a:r>
            <a:r>
              <a:rPr lang="zh-CN" altLang="en-US" sz="1600" dirty="0">
                <a:latin typeface="微软雅黑"/>
                <a:ea typeface="微软雅黑"/>
                <a:cs typeface="微软雅黑"/>
              </a:rPr>
              <a:t>断言地球不动就不得不否定这些关系”</a:t>
            </a:r>
            <a:endParaRPr lang="zh-CN" altLang="en-US" sz="1600" b="0" dirty="0">
              <a:solidFill>
                <a:schemeClr val="tx1"/>
              </a:solidFill>
              <a:latin typeface="微软雅黑"/>
              <a:ea typeface="微软雅黑"/>
              <a:cs typeface="微软雅黑"/>
            </a:endParaRPr>
          </a:p>
        </p:txBody>
      </p:sp>
      <p:sp>
        <p:nvSpPr>
          <p:cNvPr id="13" name="矩形 12">
            <a:extLst>
              <a:ext uri="{FF2B5EF4-FFF2-40B4-BE49-F238E27FC236}">
                <a16:creationId xmlns:a16="http://schemas.microsoft.com/office/drawing/2014/main" id="{0AAC4FB0-DF94-4AC9-AB1E-30DD42942B04}"/>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第十一章 §7，第 174 页。</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四、《科学的价值》第十一章：科学与实在</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第七讲　庞加莱：科学的价值</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522923"/>
          </a:xfrm>
          <a:prstGeom prst="rect">
            <a:avLst/>
          </a:prstGeom>
          <a:noFill/>
        </p:spPr>
        <p:txBody>
          <a:bodyPr wrap="square">
            <a:noAutofit/>
          </a:bodyPr>
          <a:lstStyle/>
          <a:p>
            <a:pPr>
              <a:buNone/>
              <a:defRPr sz="2800">
                <a:solidFill>
                  <a:schemeClr val="tx1"/>
                </a:solidFill>
                <a:latin typeface="黑体"/>
                <a:ea typeface="黑体"/>
                <a:cs typeface="黑体"/>
              </a:defRPr>
            </a:pPr>
            <a:r>
              <a:rPr lang="zh-CN" altLang="en-US" sz="2800" dirty="0">
                <a:solidFill>
                  <a:schemeClr val="tx1"/>
                </a:solidFill>
                <a:latin typeface="黑体"/>
                <a:ea typeface="黑体"/>
                <a:cs typeface="黑体"/>
              </a:rPr>
              <a:t>§8 为科学而科学</a:t>
            </a:r>
            <a:endParaRPr lang="zh-CN" altLang="en-US" sz="2800" dirty="0"/>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680379" y="2684599"/>
            <a:ext cx="4454995" cy="3120665"/>
          </a:xfrm>
          <a:prstGeom prst="rect">
            <a:avLst/>
          </a:prstGeom>
          <a:noFill/>
        </p:spPr>
        <p:txBody>
          <a:bodyPr wrap="square">
            <a:noAutofit/>
          </a:bodyPr>
          <a:lstStyle/>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“我们不可能了解所有的事实，因而必须选择那些值得了解的事实。在托尔斯泰</a:t>
            </a:r>
            <a:r>
              <a:rPr lang="en-US" altLang="zh-CN" sz="1600" b="0" dirty="0">
                <a:solidFill>
                  <a:schemeClr val="tx1"/>
                </a:solidFill>
                <a:latin typeface="微软雅黑"/>
                <a:ea typeface="微软雅黑"/>
                <a:cs typeface="微软雅黑"/>
              </a:rPr>
              <a:t>(Tolstoi)</a:t>
            </a:r>
            <a:r>
              <a:rPr lang="zh-CN" altLang="en-US" sz="1600" b="0" dirty="0">
                <a:solidFill>
                  <a:schemeClr val="tx1"/>
                </a:solidFill>
                <a:latin typeface="微软雅黑"/>
                <a:ea typeface="微软雅黑"/>
                <a:cs typeface="微软雅黑"/>
              </a:rPr>
              <a:t>看来，科学家随意地做出这种选择，而不是以实际应用为目的而做出合理性的选择。相反地科学家却认为，</a:t>
            </a:r>
            <a:r>
              <a:rPr lang="zh-CN" altLang="en-US" sz="1600" b="1" dirty="0">
                <a:solidFill>
                  <a:schemeClr val="tx1"/>
                </a:solidFill>
                <a:latin typeface="微软雅黑"/>
                <a:ea typeface="微软雅黑"/>
                <a:cs typeface="微软雅黑"/>
              </a:rPr>
              <a:t>某些事实比另外一些事实更有趣，因为它们使未完成的和谐完备起来</a:t>
            </a:r>
            <a:r>
              <a:rPr lang="zh-CN" altLang="en-US" sz="1600" b="0" dirty="0">
                <a:solidFill>
                  <a:schemeClr val="tx1"/>
                </a:solidFill>
                <a:latin typeface="微软雅黑"/>
                <a:ea typeface="微软雅黑"/>
                <a:cs typeface="微软雅黑"/>
              </a:rPr>
              <a:t>，或者因为它们使人们预见到大量的其他事实。要是科学家错了，要是他们隐含假定的事实的这种等级制度只不过是痴心妄想，那么就不会有为科学而科学，从而也就不会有科学。”</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a:t>
            </a:r>
            <a:r>
              <a:rPr lang="zh-CN" altLang="en-US" sz="1600" b="1" dirty="0">
                <a:solidFill>
                  <a:schemeClr val="tx1"/>
                </a:solidFill>
                <a:latin typeface="微软雅黑"/>
                <a:ea typeface="微软雅黑"/>
                <a:cs typeface="微软雅黑"/>
              </a:rPr>
              <a:t>只是由于科学和艺术，文明才具有价值</a:t>
            </a:r>
            <a:r>
              <a:rPr lang="zh-CN" altLang="en-US" sz="1600" b="0" dirty="0">
                <a:solidFill>
                  <a:schemeClr val="tx1"/>
                </a:solidFill>
                <a:latin typeface="微软雅黑"/>
                <a:ea typeface="微软雅黑"/>
                <a:cs typeface="微软雅黑"/>
              </a:rPr>
              <a:t>。”</a:t>
            </a:r>
          </a:p>
        </p:txBody>
      </p:sp>
      <p:sp>
        <p:nvSpPr>
          <p:cNvPr id="13" name="矩形 12">
            <a:extLst>
              <a:ext uri="{FF2B5EF4-FFF2-40B4-BE49-F238E27FC236}">
                <a16:creationId xmlns:a16="http://schemas.microsoft.com/office/drawing/2014/main" id="{0AAC4FB0-DF94-4AC9-AB1E-30DD42942B04}"/>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第十一章 §8，第 176 页。</a:t>
            </a:r>
          </a:p>
        </p:txBody>
      </p:sp>
      <p:pic>
        <p:nvPicPr>
          <p:cNvPr id="3" name="图片 2">
            <a:extLst>
              <a:ext uri="{FF2B5EF4-FFF2-40B4-BE49-F238E27FC236}">
                <a16:creationId xmlns:a16="http://schemas.microsoft.com/office/drawing/2014/main" id="{B2BF929E-2E58-57B6-C4D7-937AD63FBD58}"/>
              </a:ext>
            </a:extLst>
          </p:cNvPr>
          <p:cNvPicPr>
            <a:picLocks noChangeAspect="1"/>
          </p:cNvPicPr>
          <p:nvPr/>
        </p:nvPicPr>
        <p:blipFill>
          <a:blip r:embed="rId4"/>
          <a:stretch>
            <a:fillRect/>
          </a:stretch>
        </p:blipFill>
        <p:spPr>
          <a:xfrm>
            <a:off x="5455282" y="1912344"/>
            <a:ext cx="3195324" cy="4665173"/>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四、《科学的价值》第十一章：科学与实在</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第七讲　庞加莱：科学的价值</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endParaRP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522923"/>
          </a:xfrm>
          <a:prstGeom prst="rect">
            <a:avLst/>
          </a:prstGeom>
          <a:noFill/>
        </p:spPr>
        <p:txBody>
          <a:bodyPr wrap="square">
            <a:noAutofit/>
          </a:bodyPr>
          <a:lstStyle/>
          <a:p>
            <a:pPr>
              <a:buNone/>
              <a:defRPr sz="2800">
                <a:solidFill>
                  <a:schemeClr val="tx1"/>
                </a:solidFill>
                <a:latin typeface="黑体"/>
                <a:ea typeface="黑体"/>
                <a:cs typeface="黑体"/>
              </a:defRPr>
            </a:pPr>
            <a:r>
              <a:rPr lang="zh-CN" altLang="en-US" sz="2800" dirty="0">
                <a:solidFill>
                  <a:schemeClr val="tx1"/>
                </a:solidFill>
                <a:latin typeface="黑体"/>
                <a:ea typeface="黑体"/>
                <a:cs typeface="黑体"/>
              </a:rPr>
              <a:t>结语：“长夜中的一线闪光”</a:t>
            </a:r>
            <a:endParaRPr lang="zh-CN" altLang="en-US" sz="2800" dirty="0"/>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2275163" y="2588286"/>
            <a:ext cx="4121304" cy="2991628"/>
          </a:xfrm>
          <a:prstGeom prst="rect">
            <a:avLst/>
          </a:prstGeom>
          <a:noFill/>
        </p:spPr>
        <p:txBody>
          <a:bodyPr wrap="square">
            <a:noAutofit/>
          </a:bodyPr>
          <a:lstStyle/>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“凡不是思想的一切都是纯粹的无；由于我们只能够思考思想，由于我们用来谈论事物的全部词语只能够表述思想，因此</a:t>
            </a:r>
            <a:r>
              <a:rPr lang="zh-CN" altLang="en-US" sz="1600" b="1" dirty="0">
                <a:solidFill>
                  <a:schemeClr val="tx1"/>
                </a:solidFill>
                <a:latin typeface="微软雅黑"/>
                <a:ea typeface="微软雅黑"/>
                <a:cs typeface="微软雅黑"/>
              </a:rPr>
              <a:t>宣称存在除思想以外的某些事物是一种毫无意义的断言</a:t>
            </a:r>
            <a:r>
              <a:rPr lang="zh-CN" altLang="en-US" sz="1600" b="0" dirty="0">
                <a:solidFill>
                  <a:schemeClr val="tx1"/>
                </a:solidFill>
                <a:latin typeface="微软雅黑"/>
                <a:ea typeface="微软雅黑"/>
                <a:cs typeface="微软雅黑"/>
              </a:rPr>
              <a:t>。”</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“地质史向我们表明，生命只不过是两个永恒死亡之间的短暂插曲，即使在这一插曲中，有意识的思想持续了并且将仅仅持续一瞬间。”</a:t>
            </a:r>
          </a:p>
          <a:p>
            <a:pPr marL="0" indent="304800">
              <a:lnSpc>
                <a:spcPct val="115000"/>
              </a:lnSpc>
              <a:spcAft>
                <a:spcPts val="600"/>
              </a:spcAft>
              <a:buNone/>
              <a:defRPr sz="1200">
                <a:solidFill>
                  <a:schemeClr val="tx1"/>
                </a:solidFill>
                <a:latin typeface="微软雅黑"/>
                <a:ea typeface="微软雅黑"/>
                <a:cs typeface="微软雅黑"/>
              </a:defRPr>
            </a:pPr>
            <a:r>
              <a:rPr lang="zh-CN" altLang="en-US" sz="1600" b="0" dirty="0">
                <a:solidFill>
                  <a:schemeClr val="tx1"/>
                </a:solidFill>
                <a:latin typeface="微软雅黑"/>
                <a:ea typeface="微软雅黑"/>
                <a:cs typeface="微软雅黑"/>
              </a:rPr>
              <a:t>“</a:t>
            </a:r>
            <a:r>
              <a:rPr lang="zh-CN" altLang="en-US" sz="1600" b="1" dirty="0">
                <a:solidFill>
                  <a:schemeClr val="tx1"/>
                </a:solidFill>
                <a:latin typeface="微软雅黑"/>
                <a:ea typeface="微软雅黑"/>
                <a:cs typeface="微软雅黑"/>
              </a:rPr>
              <a:t>思想无非是漫漫长夜之中的一线闪光而已。但是，正是这种闪光即是一切事物</a:t>
            </a:r>
            <a:r>
              <a:rPr lang="zh-CN" altLang="en-US" sz="1600" b="0" dirty="0">
                <a:solidFill>
                  <a:schemeClr val="tx1"/>
                </a:solidFill>
                <a:latin typeface="微软雅黑"/>
                <a:ea typeface="微软雅黑"/>
                <a:cs typeface="微软雅黑"/>
              </a:rPr>
              <a:t>。”</a:t>
            </a:r>
          </a:p>
        </p:txBody>
      </p:sp>
      <p:sp>
        <p:nvSpPr>
          <p:cNvPr id="13" name="矩形 12">
            <a:extLst>
              <a:ext uri="{FF2B5EF4-FFF2-40B4-BE49-F238E27FC236}">
                <a16:creationId xmlns:a16="http://schemas.microsoft.com/office/drawing/2014/main" id="{0AAC4FB0-DF94-4AC9-AB1E-30DD42942B04}"/>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第十一章 §8 末，第 176–177 页。</a:t>
            </a:r>
          </a:p>
        </p:txBody>
      </p:sp>
      <p:pic>
        <p:nvPicPr>
          <p:cNvPr id="4" name="图片 3">
            <a:extLst>
              <a:ext uri="{FF2B5EF4-FFF2-40B4-BE49-F238E27FC236}">
                <a16:creationId xmlns:a16="http://schemas.microsoft.com/office/drawing/2014/main" id="{81BF629A-6FFA-821F-48F0-592114CFB4C2}"/>
              </a:ext>
            </a:extLst>
          </p:cNvPr>
          <p:cNvPicPr>
            <a:picLocks noChangeAspect="1"/>
          </p:cNvPicPr>
          <p:nvPr/>
        </p:nvPicPr>
        <p:blipFill>
          <a:blip r:embed="rId4"/>
          <a:stretch>
            <a:fillRect/>
          </a:stretch>
        </p:blipFill>
        <p:spPr>
          <a:xfrm>
            <a:off x="176843" y="2873589"/>
            <a:ext cx="1927429" cy="2570709"/>
          </a:xfrm>
          <a:prstGeom prst="rect">
            <a:avLst/>
          </a:prstGeom>
        </p:spPr>
      </p:pic>
      <p:pic>
        <p:nvPicPr>
          <p:cNvPr id="6" name="图片 5">
            <a:extLst>
              <a:ext uri="{FF2B5EF4-FFF2-40B4-BE49-F238E27FC236}">
                <a16:creationId xmlns:a16="http://schemas.microsoft.com/office/drawing/2014/main" id="{0669DC77-48BA-7BBE-EC19-EF27CE79CEF9}"/>
              </a:ext>
            </a:extLst>
          </p:cNvPr>
          <p:cNvPicPr>
            <a:picLocks noChangeAspect="1"/>
          </p:cNvPicPr>
          <p:nvPr/>
        </p:nvPicPr>
        <p:blipFill>
          <a:blip r:embed="rId5"/>
          <a:stretch>
            <a:fillRect/>
          </a:stretch>
        </p:blipFill>
        <p:spPr>
          <a:xfrm>
            <a:off x="6660118" y="2873589"/>
            <a:ext cx="1810663" cy="2716657"/>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p:cNvPicPr>
          <p:nvPr/>
        </p:nvPicPr>
        <p:blipFill>
          <a:blip r:embed="rId2"/>
          <a:srcRect/>
          <a:stretch>
            <a:fillRect/>
          </a:stretch>
        </p:blipFill>
        <p:spPr>
          <a:xfrm>
            <a:off x="0" y="0"/>
            <a:ext cx="9144000" cy="6858000"/>
          </a:xfrm>
          <a:prstGeom prst="rect">
            <a:avLst/>
          </a:prstGeom>
        </p:spPr>
      </p:pic>
      <p:sp>
        <p:nvSpPr>
          <p:cNvPr id="2050" name="Rectangle 2">
            <a:extLst>
              <a:ext uri="{FF2B5EF4-FFF2-40B4-BE49-F238E27FC236}">
                <a16:creationId xmlns:a16="http://schemas.microsoft.com/office/drawing/2014/main" id="{53F6C780-8BE4-AB44-40A2-97DB38FF7C91}"/>
              </a:ext>
            </a:extLst>
          </p:cNvPr>
          <p:cNvSpPr>
            <a:spLocks noGrp="1"/>
          </p:cNvSpPr>
          <p:nvPr>
            <p:ph type="ctrTitle"/>
          </p:nvPr>
        </p:nvSpPr>
        <p:spPr>
          <a:xfrm>
            <a:off x="755650" y="2349500"/>
            <a:ext cx="7632700" cy="1470025"/>
          </a:xfrm>
        </p:spPr>
        <p:txBody>
          <a:bodyPr anchor="ctr"/>
          <a:lstStyle/>
          <a:p>
            <a:r>
              <a:rPr sz="4400"/>
              <a:t>谢谢！</a:t>
            </a:r>
          </a:p>
        </p:txBody>
      </p:sp>
      <p:sp>
        <p:nvSpPr>
          <p:cNvPr id="2" name="文本框 1">
            <a:extLst>
              <a:ext uri="{FF2B5EF4-FFF2-40B4-BE49-F238E27FC236}">
                <a16:creationId xmlns:a16="http://schemas.microsoft.com/office/drawing/2014/main" id="{C2EA3B97-7408-F1E4-F73C-8421E95A228C}"/>
              </a:ext>
            </a:extLst>
          </p:cNvPr>
          <p:cNvSpPr>
            <a:spLocks noGrp="1"/>
          </p:cNvSpPr>
          <p:nvPr/>
        </p:nvSpPr>
        <p:spPr>
          <a:xfrm>
            <a:off x="2627784" y="4069287"/>
            <a:ext cx="4752528" cy="830997"/>
          </a:xfrm>
          <a:prstGeom prst="rect">
            <a:avLst/>
          </a:prstGeom>
          <a:noFill/>
        </p:spPr>
        <p:txBody>
          <a:bodyPr wrap="square">
            <a:spAutoFit/>
          </a:bodyPr>
          <a:lstStyle/>
          <a:p>
            <a:r>
              <a:rPr sz="2400"/>
              <a:t>   杜少凯  18792789214</a:t>
            </a:r>
          </a:p>
          <a:p>
            <a:r>
              <a:rPr sz="2400"/>
              <a:t> dushaokai@xidian.edu.cn</a:t>
            </a:r>
          </a:p>
        </p:txBody>
      </p:sp>
    </p:spTree>
  </p:cSld>
  <p:clrMapOvr>
    <a:masterClrMapping/>
  </p:clrMapOvr>
</p:sld>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微软雅黑"/>
        <a:ea typeface="宋体"/>
        <a:cs typeface=""/>
      </a:majorFont>
      <a:minorFont>
        <a:latin typeface="微软雅黑"/>
        <a:ea typeface="宋体"/>
        <a:cs typeface=""/>
      </a:minorFont>
    </a:fontScheme>
    <a:fmtScheme name="默认设计模板 1">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378</TotalTime>
  <Words>9631</Words>
  <Application>Microsoft Office PowerPoint</Application>
  <DocSecurity>0</DocSecurity>
  <PresentationFormat>全屏显示(4:3)</PresentationFormat>
  <Paragraphs>273</Paragraphs>
  <Slides>41</Slides>
  <Notes>33</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41</vt:i4>
      </vt:variant>
    </vt:vector>
  </HeadingPairs>
  <TitlesOfParts>
    <vt:vector size="47" baseType="lpstr">
      <vt:lpstr>等线</vt:lpstr>
      <vt:lpstr>方正小标宋_GBK</vt:lpstr>
      <vt:lpstr>黑体</vt:lpstr>
      <vt:lpstr>微软雅黑</vt:lpstr>
      <vt:lpstr>Arial</vt:lpstr>
      <vt:lpstr>默认设计模板</vt:lpstr>
      <vt:lpstr>法国哲学 第七讲　庞加莱：科学的价值</vt:lpstr>
      <vt:lpstr>第七讲　庞加莱：科学的价值</vt:lpstr>
      <vt:lpstr>第七讲　庞加莱：科学的价值</vt:lpstr>
      <vt:lpstr>第七讲　庞加莱：科学的价值</vt:lpstr>
      <vt:lpstr>第七讲　庞加莱：科学的价值</vt:lpstr>
      <vt:lpstr>第七讲　庞加莱：科学的价值</vt:lpstr>
      <vt:lpstr>第七讲　庞加莱：科学的价值</vt:lpstr>
      <vt:lpstr>第七讲　庞加莱：科学的价值</vt:lpstr>
      <vt:lpstr>第七讲　庞加莱：科学的价值</vt:lpstr>
      <vt:lpstr>第七讲　庞加莱：科学的价值</vt:lpstr>
      <vt:lpstr>第七讲　庞加莱：科学的价值</vt:lpstr>
      <vt:lpstr>第七讲　庞加莱：科学的价值</vt:lpstr>
      <vt:lpstr>第七讲　庞加莱：科学的价值</vt:lpstr>
      <vt:lpstr>第七讲　庞加莱：科学的价值</vt:lpstr>
      <vt:lpstr>第七讲　庞加莱：科学的价值</vt:lpstr>
      <vt:lpstr>第七讲　庞加莱：科学的价值</vt:lpstr>
      <vt:lpstr>第七讲　庞加莱：科学的价值</vt:lpstr>
      <vt:lpstr>第七讲　庞加莱：科学的价值</vt:lpstr>
      <vt:lpstr>第七讲　庞加莱：科学的价值</vt:lpstr>
      <vt:lpstr>第七讲　庞加莱：科学的价值</vt:lpstr>
      <vt:lpstr>第七讲　庞加莱：科学的价值</vt:lpstr>
      <vt:lpstr>第七讲　庞加莱：科学的价值</vt:lpstr>
      <vt:lpstr>第七讲　庞加莱：科学的价值</vt:lpstr>
      <vt:lpstr>第七讲　庞加莱：科学的价值</vt:lpstr>
      <vt:lpstr>第七讲　庞加莱：科学的价值</vt:lpstr>
      <vt:lpstr>第七讲　庞加莱：科学的价值</vt:lpstr>
      <vt:lpstr>第七讲　庞加莱：科学的价值</vt:lpstr>
      <vt:lpstr>第七讲　庞加莱：科学的价值</vt:lpstr>
      <vt:lpstr>第七讲　庞加莱：科学的价值</vt:lpstr>
      <vt:lpstr>第七讲　庞加莱：科学的价值</vt:lpstr>
      <vt:lpstr>第七讲　庞加莱：科学的价值</vt:lpstr>
      <vt:lpstr>第七讲　庞加莱：科学的价值</vt:lpstr>
      <vt:lpstr>第七讲　庞加莱：科学的价值</vt:lpstr>
      <vt:lpstr>第七讲　庞加莱：科学的价值</vt:lpstr>
      <vt:lpstr>第七讲　庞加莱：科学的价值</vt:lpstr>
      <vt:lpstr>第七讲　庞加莱：科学的价值</vt:lpstr>
      <vt:lpstr>第七讲　庞加莱：科学的价值</vt:lpstr>
      <vt:lpstr>第七讲　庞加莱：科学的价值</vt:lpstr>
      <vt:lpstr>第七讲　庞加莱：科学的价值</vt:lpstr>
      <vt:lpstr>第七讲　庞加莱：科学的价值</vt:lpstr>
      <vt:lpstr>谢谢！</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shock do</cp:lastModifiedBy>
  <cp:revision>1</cp:revision>
  <dcterms:created xsi:type="dcterms:W3CDTF">2026-10-11T07:51:04Z</dcterms:created>
  <dcterms:modified xsi:type="dcterms:W3CDTF">2026-10-20T01:31:11Z</dcterms:modified>
</cp:coreProperties>
</file>