
<file path=[Content_Types].xml><?xml version="1.0" encoding="utf-8"?>
<Types xmlns="http://schemas.openxmlformats.org/package/2006/content-types">
  <Default Extension="jpeg" ContentType="image/jpeg"/>
  <Default Extension="org&amp;utm_campaign=parser&amp;utm_content=thumbnail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3.org&amp;utm_campaign=parser&amp;utm_content=thumbnail" ContentType="image/gif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23" r:id="rId12"/>
    <p:sldId id="327" r:id="rId13"/>
    <p:sldId id="324" r:id="rId14"/>
    <p:sldId id="328" r:id="rId15"/>
    <p:sldId id="329" r:id="rId16"/>
    <p:sldId id="266" r:id="rId17"/>
    <p:sldId id="267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2" r:id="rId29"/>
    <p:sldId id="283" r:id="rId30"/>
    <p:sldId id="318" r:id="rId31"/>
    <p:sldId id="285" r:id="rId32"/>
    <p:sldId id="286" r:id="rId33"/>
    <p:sldId id="287" r:id="rId34"/>
    <p:sldId id="288" r:id="rId35"/>
    <p:sldId id="291" r:id="rId36"/>
    <p:sldId id="292" r:id="rId37"/>
    <p:sldId id="325" r:id="rId38"/>
    <p:sldId id="293" r:id="rId39"/>
    <p:sldId id="294" r:id="rId40"/>
    <p:sldId id="330" r:id="rId41"/>
    <p:sldId id="332" r:id="rId42"/>
    <p:sldId id="295" r:id="rId43"/>
    <p:sldId id="296" r:id="rId44"/>
    <p:sldId id="333" r:id="rId45"/>
    <p:sldId id="297" r:id="rId46"/>
    <p:sldId id="331" r:id="rId47"/>
    <p:sldId id="336" r:id="rId48"/>
    <p:sldId id="298" r:id="rId49"/>
    <p:sldId id="334" r:id="rId50"/>
    <p:sldId id="299" r:id="rId51"/>
    <p:sldId id="335" r:id="rId52"/>
    <p:sldId id="300" r:id="rId53"/>
    <p:sldId id="302" r:id="rId54"/>
    <p:sldId id="303" r:id="rId55"/>
    <p:sldId id="305" r:id="rId56"/>
    <p:sldId id="307" r:id="rId57"/>
    <p:sldId id="308" r:id="rId58"/>
    <p:sldId id="309" r:id="rId59"/>
    <p:sldId id="310" r:id="rId60"/>
    <p:sldId id="311" r:id="rId61"/>
    <p:sldId id="312" r:id="rId62"/>
    <p:sldId id="326" r:id="rId63"/>
    <p:sldId id="320" r:id="rId64"/>
    <p:sldId id="322" r:id="rId6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97CD4C-7E3C-4D83-A9DA-159787D86787}" v="79" dt="2026-09-28T15:27:44.4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03447BB-5D67-496B-8E87-E561075AD55C}" styleName="深色样式 1 - 强调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6" d="100"/>
          <a:sy n="126" d="100"/>
        </p:scale>
        <p:origin x="1879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ock do" userId="96671919d83418a7" providerId="LiveId" clId="{C0DB0177-9773-478F-95B9-6D5E7BB6BE29}"/>
    <pc:docChg chg="undo custSel addSld delSld modSld sldOrd">
      <pc:chgData name="shock do" userId="96671919d83418a7" providerId="LiveId" clId="{C0DB0177-9773-478F-95B9-6D5E7BB6BE29}" dt="2026-09-29T01:18:31.160" v="3933" actId="20577"/>
      <pc:docMkLst>
        <pc:docMk/>
      </pc:docMkLst>
      <pc:sldChg chg="modSp mod">
        <pc:chgData name="shock do" userId="96671919d83418a7" providerId="LiveId" clId="{C0DB0177-9773-478F-95B9-6D5E7BB6BE29}" dt="2026-09-28T13:21:48.569" v="1713" actId="20577"/>
        <pc:sldMkLst>
          <pc:docMk/>
          <pc:sldMk cId="3371625144" sldId="257"/>
        </pc:sldMkLst>
        <pc:spChg chg="mod">
          <ac:chgData name="shock do" userId="96671919d83418a7" providerId="LiveId" clId="{C0DB0177-9773-478F-95B9-6D5E7BB6BE29}" dt="2026-09-28T13:21:48.569" v="1713" actId="20577"/>
          <ac:spMkLst>
            <pc:docMk/>
            <pc:sldMk cId="3371625144" sldId="257"/>
            <ac:spMk id="8" creationId="{6773E7DD-E28E-D0CD-42EB-7855F3AA43DD}"/>
          </ac:spMkLst>
        </pc:spChg>
      </pc:sldChg>
      <pc:sldChg chg="modSp mod">
        <pc:chgData name="shock do" userId="96671919d83418a7" providerId="LiveId" clId="{C0DB0177-9773-478F-95B9-6D5E7BB6BE29}" dt="2026-09-24T11:53:00.662" v="79" actId="20577"/>
        <pc:sldMkLst>
          <pc:docMk/>
          <pc:sldMk cId="768482477" sldId="258"/>
        </pc:sldMkLst>
        <pc:spChg chg="mod">
          <ac:chgData name="shock do" userId="96671919d83418a7" providerId="LiveId" clId="{C0DB0177-9773-478F-95B9-6D5E7BB6BE29}" dt="2026-09-24T11:53:00.662" v="79" actId="20577"/>
          <ac:spMkLst>
            <pc:docMk/>
            <pc:sldMk cId="768482477" sldId="258"/>
            <ac:spMk id="3075" creationId="{19CE980F-A4CE-77E6-3576-0BD8BFB16157}"/>
          </ac:spMkLst>
        </pc:spChg>
      </pc:sldChg>
      <pc:sldChg chg="modSp">
        <pc:chgData name="shock do" userId="96671919d83418a7" providerId="LiveId" clId="{C0DB0177-9773-478F-95B9-6D5E7BB6BE29}" dt="2026-09-24T12:54:18.263" v="734"/>
        <pc:sldMkLst>
          <pc:docMk/>
          <pc:sldMk cId="3583387275" sldId="259"/>
        </pc:sldMkLst>
        <pc:spChg chg="mod">
          <ac:chgData name="shock do" userId="96671919d83418a7" providerId="LiveId" clId="{C0DB0177-9773-478F-95B9-6D5E7BB6BE29}" dt="2026-09-24T12:54:18.263" v="734"/>
          <ac:spMkLst>
            <pc:docMk/>
            <pc:sldMk cId="3583387275" sldId="259"/>
            <ac:spMk id="3075" creationId="{3800E677-DD8C-3552-AD56-153134B1A30C}"/>
          </ac:spMkLst>
        </pc:spChg>
      </pc:sldChg>
      <pc:sldChg chg="delSp modSp mod">
        <pc:chgData name="shock do" userId="96671919d83418a7" providerId="LiveId" clId="{C0DB0177-9773-478F-95B9-6D5E7BB6BE29}" dt="2026-09-28T13:26:14.230" v="1813" actId="20577"/>
        <pc:sldMkLst>
          <pc:docMk/>
          <pc:sldMk cId="3371625144" sldId="260"/>
        </pc:sldMkLst>
        <pc:spChg chg="mod">
          <ac:chgData name="shock do" userId="96671919d83418a7" providerId="LiveId" clId="{C0DB0177-9773-478F-95B9-6D5E7BB6BE29}" dt="2026-09-28T13:26:14.230" v="1813" actId="20577"/>
          <ac:spMkLst>
            <pc:docMk/>
            <pc:sldMk cId="3371625144" sldId="260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3:25:52.391" v="1807" actId="20577"/>
          <ac:spMkLst>
            <pc:docMk/>
            <pc:sldMk cId="3371625144" sldId="260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3:25:39.949" v="1795" actId="20577"/>
          <ac:spMkLst>
            <pc:docMk/>
            <pc:sldMk cId="3371625144" sldId="260"/>
            <ac:spMk id="8" creationId="{6773E7DD-E28E-D0CD-42EB-7855F3AA43DD}"/>
          </ac:spMkLst>
        </pc:spChg>
        <pc:spChg chg="del">
          <ac:chgData name="shock do" userId="96671919d83418a7" providerId="LiveId" clId="{C0DB0177-9773-478F-95B9-6D5E7BB6BE29}" dt="2026-09-28T13:25:37.309" v="1794" actId="478"/>
          <ac:spMkLst>
            <pc:docMk/>
            <pc:sldMk cId="3371625144" sldId="260"/>
            <ac:spMk id="13" creationId="{8E370AF9-F923-4C8E-9D68-8CACC8E4BD57}"/>
          </ac:spMkLst>
        </pc:spChg>
      </pc:sldChg>
      <pc:sldChg chg="delSp modSp mod">
        <pc:chgData name="shock do" userId="96671919d83418a7" providerId="LiveId" clId="{C0DB0177-9773-478F-95B9-6D5E7BB6BE29}" dt="2026-09-29T01:04:25.118" v="3920" actId="20577"/>
        <pc:sldMkLst>
          <pc:docMk/>
          <pc:sldMk cId="3371625144" sldId="261"/>
        </pc:sldMkLst>
        <pc:spChg chg="mod">
          <ac:chgData name="shock do" userId="96671919d83418a7" providerId="LiveId" clId="{C0DB0177-9773-478F-95B9-6D5E7BB6BE29}" dt="2026-09-28T13:26:17.219" v="1814"/>
          <ac:spMkLst>
            <pc:docMk/>
            <pc:sldMk cId="3371625144" sldId="261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9T01:04:25.118" v="3920" actId="20577"/>
          <ac:spMkLst>
            <pc:docMk/>
            <pc:sldMk cId="3371625144" sldId="261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3:36:34.723" v="1990" actId="403"/>
          <ac:spMkLst>
            <pc:docMk/>
            <pc:sldMk cId="3371625144" sldId="261"/>
            <ac:spMk id="8" creationId="{6773E7DD-E28E-D0CD-42EB-7855F3AA43DD}"/>
          </ac:spMkLst>
        </pc:spChg>
        <pc:spChg chg="del">
          <ac:chgData name="shock do" userId="96671919d83418a7" providerId="LiveId" clId="{C0DB0177-9773-478F-95B9-6D5E7BB6BE29}" dt="2026-09-28T13:28:58.972" v="1884" actId="478"/>
          <ac:spMkLst>
            <pc:docMk/>
            <pc:sldMk cId="3371625144" sldId="261"/>
            <ac:spMk id="13" creationId="{5126B904-6452-4591-9AE7-C2A62A386AA7}"/>
          </ac:spMkLst>
        </pc:spChg>
        <pc:picChg chg="mod">
          <ac:chgData name="shock do" userId="96671919d83418a7" providerId="LiveId" clId="{C0DB0177-9773-478F-95B9-6D5E7BB6BE29}" dt="2026-09-28T13:28:52.475" v="1883" actId="1076"/>
          <ac:picMkLst>
            <pc:docMk/>
            <pc:sldMk cId="3371625144" sldId="261"/>
            <ac:picMk id="15" creationId="{00000000-0000-0000-0000-000000000000}"/>
          </ac:picMkLst>
        </pc:picChg>
      </pc:sldChg>
      <pc:sldChg chg="delSp modSp mod">
        <pc:chgData name="shock do" userId="96671919d83418a7" providerId="LiveId" clId="{C0DB0177-9773-478F-95B9-6D5E7BB6BE29}" dt="2026-09-28T13:40:49.256" v="2020" actId="21"/>
        <pc:sldMkLst>
          <pc:docMk/>
          <pc:sldMk cId="3371625144" sldId="262"/>
        </pc:sldMkLst>
        <pc:spChg chg="mod">
          <ac:chgData name="shock do" userId="96671919d83418a7" providerId="LiveId" clId="{C0DB0177-9773-478F-95B9-6D5E7BB6BE29}" dt="2026-09-28T13:26:18.193" v="1815"/>
          <ac:spMkLst>
            <pc:docMk/>
            <pc:sldMk cId="3371625144" sldId="262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3:40:49.256" v="2020" actId="21"/>
          <ac:spMkLst>
            <pc:docMk/>
            <pc:sldMk cId="3371625144" sldId="262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3:39:39.004" v="2015" actId="20577"/>
          <ac:spMkLst>
            <pc:docMk/>
            <pc:sldMk cId="3371625144" sldId="262"/>
            <ac:spMk id="8" creationId="{6773E7DD-E28E-D0CD-42EB-7855F3AA43DD}"/>
          </ac:spMkLst>
        </pc:spChg>
        <pc:spChg chg="del">
          <ac:chgData name="shock do" userId="96671919d83418a7" providerId="LiveId" clId="{C0DB0177-9773-478F-95B9-6D5E7BB6BE29}" dt="2026-09-28T13:29:01.552" v="1885" actId="478"/>
          <ac:spMkLst>
            <pc:docMk/>
            <pc:sldMk cId="3371625144" sldId="262"/>
            <ac:spMk id="13" creationId="{8B11B3E6-8F2C-4FA4-8A7A-3A98535E6DCB}"/>
          </ac:spMkLst>
        </pc:spChg>
      </pc:sldChg>
      <pc:sldChg chg="delSp modSp mod">
        <pc:chgData name="shock do" userId="96671919d83418a7" providerId="LiveId" clId="{C0DB0177-9773-478F-95B9-6D5E7BB6BE29}" dt="2026-09-28T13:40:57.411" v="2027" actId="20577"/>
        <pc:sldMkLst>
          <pc:docMk/>
          <pc:sldMk cId="3371625144" sldId="263"/>
        </pc:sldMkLst>
        <pc:spChg chg="mod">
          <ac:chgData name="shock do" userId="96671919d83418a7" providerId="LiveId" clId="{C0DB0177-9773-478F-95B9-6D5E7BB6BE29}" dt="2026-09-28T13:26:19.201" v="1816"/>
          <ac:spMkLst>
            <pc:docMk/>
            <pc:sldMk cId="3371625144" sldId="263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3:40:57.411" v="2027" actId="20577"/>
          <ac:spMkLst>
            <pc:docMk/>
            <pc:sldMk cId="3371625144" sldId="263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3:38:07.878" v="1999" actId="21"/>
          <ac:spMkLst>
            <pc:docMk/>
            <pc:sldMk cId="3371625144" sldId="263"/>
            <ac:spMk id="8" creationId="{6773E7DD-E28E-D0CD-42EB-7855F3AA43DD}"/>
          </ac:spMkLst>
        </pc:spChg>
        <pc:spChg chg="del">
          <ac:chgData name="shock do" userId="96671919d83418a7" providerId="LiveId" clId="{C0DB0177-9773-478F-95B9-6D5E7BB6BE29}" dt="2026-09-28T13:29:03.423" v="1886" actId="478"/>
          <ac:spMkLst>
            <pc:docMk/>
            <pc:sldMk cId="3371625144" sldId="263"/>
            <ac:spMk id="13" creationId="{14765310-71BB-43FE-A2A3-A5A59989D41E}"/>
          </ac:spMkLst>
        </pc:spChg>
      </pc:sldChg>
      <pc:sldChg chg="delSp modSp mod">
        <pc:chgData name="shock do" userId="96671919d83418a7" providerId="LiveId" clId="{C0DB0177-9773-478F-95B9-6D5E7BB6BE29}" dt="2026-09-28T13:39:02.582" v="2010" actId="14100"/>
        <pc:sldMkLst>
          <pc:docMk/>
          <pc:sldMk cId="3371625144" sldId="264"/>
        </pc:sldMkLst>
        <pc:spChg chg="mod">
          <ac:chgData name="shock do" userId="96671919d83418a7" providerId="LiveId" clId="{C0DB0177-9773-478F-95B9-6D5E7BB6BE29}" dt="2026-09-28T13:26:20.200" v="1817"/>
          <ac:spMkLst>
            <pc:docMk/>
            <pc:sldMk cId="3371625144" sldId="264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3:38:36.933" v="2003" actId="20577"/>
          <ac:spMkLst>
            <pc:docMk/>
            <pc:sldMk cId="3371625144" sldId="264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3:39:02.582" v="2010" actId="14100"/>
          <ac:spMkLst>
            <pc:docMk/>
            <pc:sldMk cId="3371625144" sldId="264"/>
            <ac:spMk id="8" creationId="{6773E7DD-E28E-D0CD-42EB-7855F3AA43DD}"/>
          </ac:spMkLst>
        </pc:spChg>
        <pc:spChg chg="del">
          <ac:chgData name="shock do" userId="96671919d83418a7" providerId="LiveId" clId="{C0DB0177-9773-478F-95B9-6D5E7BB6BE29}" dt="2026-09-28T13:29:05.179" v="1887" actId="478"/>
          <ac:spMkLst>
            <pc:docMk/>
            <pc:sldMk cId="3371625144" sldId="264"/>
            <ac:spMk id="13" creationId="{10D63B33-3678-4F09-BE43-F5A0390A7F17}"/>
          </ac:spMkLst>
        </pc:spChg>
      </pc:sldChg>
      <pc:sldChg chg="delSp modSp add del mod">
        <pc:chgData name="shock do" userId="96671919d83418a7" providerId="LiveId" clId="{C0DB0177-9773-478F-95B9-6D5E7BB6BE29}" dt="2026-09-28T15:27:22.281" v="3623" actId="21"/>
        <pc:sldMkLst>
          <pc:docMk/>
          <pc:sldMk cId="3371625144" sldId="265"/>
        </pc:sldMkLst>
        <pc:spChg chg="mod">
          <ac:chgData name="shock do" userId="96671919d83418a7" providerId="LiveId" clId="{C0DB0177-9773-478F-95B9-6D5E7BB6BE29}" dt="2026-09-28T13:26:21.170" v="1818"/>
          <ac:spMkLst>
            <pc:docMk/>
            <pc:sldMk cId="3371625144" sldId="265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5:27:22.281" v="3623" actId="21"/>
          <ac:spMkLst>
            <pc:docMk/>
            <pc:sldMk cId="3371625144" sldId="265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3:40:01.654" v="2018" actId="21"/>
          <ac:spMkLst>
            <pc:docMk/>
            <pc:sldMk cId="3371625144" sldId="265"/>
            <ac:spMk id="8" creationId="{6773E7DD-E28E-D0CD-42EB-7855F3AA43DD}"/>
          </ac:spMkLst>
        </pc:spChg>
        <pc:spChg chg="del">
          <ac:chgData name="shock do" userId="96671919d83418a7" providerId="LiveId" clId="{C0DB0177-9773-478F-95B9-6D5E7BB6BE29}" dt="2026-09-28T13:29:06.953" v="1888" actId="478"/>
          <ac:spMkLst>
            <pc:docMk/>
            <pc:sldMk cId="3371625144" sldId="265"/>
            <ac:spMk id="13" creationId="{65FE3FAD-62BF-46CF-9D46-649506AC79F0}"/>
          </ac:spMkLst>
        </pc:spChg>
      </pc:sldChg>
      <pc:sldChg chg="addSp delSp modSp mod">
        <pc:chgData name="shock do" userId="96671919d83418a7" providerId="LiveId" clId="{C0DB0177-9773-478F-95B9-6D5E7BB6BE29}" dt="2026-09-28T15:49:18.313" v="3903" actId="1076"/>
        <pc:sldMkLst>
          <pc:docMk/>
          <pc:sldMk cId="3371625144" sldId="266"/>
        </pc:sldMkLst>
        <pc:spChg chg="mod">
          <ac:chgData name="shock do" userId="96671919d83418a7" providerId="LiveId" clId="{C0DB0177-9773-478F-95B9-6D5E7BB6BE29}" dt="2026-09-28T13:26:40.059" v="1825"/>
          <ac:spMkLst>
            <pc:docMk/>
            <pc:sldMk cId="3371625144" sldId="266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3:55:33.033" v="2345" actId="20577"/>
          <ac:spMkLst>
            <pc:docMk/>
            <pc:sldMk cId="3371625144" sldId="266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5:49:16.948" v="3902" actId="1076"/>
          <ac:spMkLst>
            <pc:docMk/>
            <pc:sldMk cId="3371625144" sldId="266"/>
            <ac:spMk id="8" creationId="{6773E7DD-E28E-D0CD-42EB-7855F3AA43DD}"/>
          </ac:spMkLst>
        </pc:spChg>
        <pc:spChg chg="del mod">
          <ac:chgData name="shock do" userId="96671919d83418a7" providerId="LiveId" clId="{C0DB0177-9773-478F-95B9-6D5E7BB6BE29}" dt="2026-09-28T13:29:33.442" v="1905" actId="478"/>
          <ac:spMkLst>
            <pc:docMk/>
            <pc:sldMk cId="3371625144" sldId="266"/>
            <ac:spMk id="13" creationId="{EE6EF4DA-9E5D-45C7-A97A-135762FB2FB3}"/>
          </ac:spMkLst>
        </pc:spChg>
        <pc:picChg chg="add mod">
          <ac:chgData name="shock do" userId="96671919d83418a7" providerId="LiveId" clId="{C0DB0177-9773-478F-95B9-6D5E7BB6BE29}" dt="2026-09-28T15:49:18.313" v="3903" actId="1076"/>
          <ac:picMkLst>
            <pc:docMk/>
            <pc:sldMk cId="3371625144" sldId="266"/>
            <ac:picMk id="3" creationId="{484053A5-59F0-8F39-998D-D2C200744EC8}"/>
          </ac:picMkLst>
        </pc:picChg>
        <pc:picChg chg="mod">
          <ac:chgData name="shock do" userId="96671919d83418a7" providerId="LiveId" clId="{C0DB0177-9773-478F-95B9-6D5E7BB6BE29}" dt="2026-09-28T15:49:14.863" v="3901" actId="1076"/>
          <ac:picMkLst>
            <pc:docMk/>
            <pc:sldMk cId="3371625144" sldId="266"/>
            <ac:picMk id="14" creationId="{00000000-0000-0000-0000-000000000000}"/>
          </ac:picMkLst>
        </pc:picChg>
      </pc:sldChg>
      <pc:sldChg chg="delSp modSp mod">
        <pc:chgData name="shock do" userId="96671919d83418a7" providerId="LiveId" clId="{C0DB0177-9773-478F-95B9-6D5E7BB6BE29}" dt="2026-09-28T13:58:46.410" v="2457" actId="1076"/>
        <pc:sldMkLst>
          <pc:docMk/>
          <pc:sldMk cId="3371625144" sldId="267"/>
        </pc:sldMkLst>
        <pc:spChg chg="mod">
          <ac:chgData name="shock do" userId="96671919d83418a7" providerId="LiveId" clId="{C0DB0177-9773-478F-95B9-6D5E7BB6BE29}" dt="2026-09-28T13:26:41.759" v="1826"/>
          <ac:spMkLst>
            <pc:docMk/>
            <pc:sldMk cId="3371625144" sldId="267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3:57:30.421" v="2378" actId="21"/>
          <ac:spMkLst>
            <pc:docMk/>
            <pc:sldMk cId="3371625144" sldId="267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3:58:40.427" v="2454" actId="20577"/>
          <ac:spMkLst>
            <pc:docMk/>
            <pc:sldMk cId="3371625144" sldId="267"/>
            <ac:spMk id="8" creationId="{6773E7DD-E28E-D0CD-42EB-7855F3AA43DD}"/>
          </ac:spMkLst>
        </pc:spChg>
        <pc:spChg chg="del">
          <ac:chgData name="shock do" userId="96671919d83418a7" providerId="LiveId" clId="{C0DB0177-9773-478F-95B9-6D5E7BB6BE29}" dt="2026-09-28T13:29:37.673" v="1906" actId="478"/>
          <ac:spMkLst>
            <pc:docMk/>
            <pc:sldMk cId="3371625144" sldId="267"/>
            <ac:spMk id="13" creationId="{781B5215-855B-4867-AC36-F72528C1E95B}"/>
          </ac:spMkLst>
        </pc:spChg>
        <pc:picChg chg="mod">
          <ac:chgData name="shock do" userId="96671919d83418a7" providerId="LiveId" clId="{C0DB0177-9773-478F-95B9-6D5E7BB6BE29}" dt="2026-09-28T13:58:46.410" v="2457" actId="1076"/>
          <ac:picMkLst>
            <pc:docMk/>
            <pc:sldMk cId="3371625144" sldId="267"/>
            <ac:picMk id="22" creationId="{00000000-0000-0000-0000-000000000000}"/>
          </ac:picMkLst>
        </pc:picChg>
      </pc:sldChg>
      <pc:sldChg chg="modSp mod">
        <pc:chgData name="shock do" userId="96671919d83418a7" providerId="LiveId" clId="{C0DB0177-9773-478F-95B9-6D5E7BB6BE29}" dt="2026-09-28T13:59:14.020" v="2462" actId="113"/>
        <pc:sldMkLst>
          <pc:docMk/>
          <pc:sldMk cId="3371625144" sldId="270"/>
        </pc:sldMkLst>
        <pc:spChg chg="mod">
          <ac:chgData name="shock do" userId="96671919d83418a7" providerId="LiveId" clId="{C0DB0177-9773-478F-95B9-6D5E7BB6BE29}" dt="2026-09-28T13:26:44.522" v="1827"/>
          <ac:spMkLst>
            <pc:docMk/>
            <pc:sldMk cId="3371625144" sldId="270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4T12:25:58.493" v="147" actId="21"/>
          <ac:spMkLst>
            <pc:docMk/>
            <pc:sldMk cId="3371625144" sldId="270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3:59:14.020" v="2462" actId="113"/>
          <ac:spMkLst>
            <pc:docMk/>
            <pc:sldMk cId="3371625144" sldId="270"/>
            <ac:spMk id="8" creationId="{6773E7DD-E28E-D0CD-42EB-7855F3AA43DD}"/>
          </ac:spMkLst>
        </pc:spChg>
      </pc:sldChg>
      <pc:sldChg chg="modSp mod">
        <pc:chgData name="shock do" userId="96671919d83418a7" providerId="LiveId" clId="{C0DB0177-9773-478F-95B9-6D5E7BB6BE29}" dt="2026-09-28T13:59:59.103" v="2476" actId="20577"/>
        <pc:sldMkLst>
          <pc:docMk/>
          <pc:sldMk cId="3371625144" sldId="271"/>
        </pc:sldMkLst>
        <pc:spChg chg="mod">
          <ac:chgData name="shock do" userId="96671919d83418a7" providerId="LiveId" clId="{C0DB0177-9773-478F-95B9-6D5E7BB6BE29}" dt="2026-09-28T13:26:49.012" v="1831" actId="20577"/>
          <ac:spMkLst>
            <pc:docMk/>
            <pc:sldMk cId="3371625144" sldId="271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3:59:19.465" v="2464" actId="21"/>
          <ac:spMkLst>
            <pc:docMk/>
            <pc:sldMk cId="3371625144" sldId="271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3:59:59.103" v="2476" actId="20577"/>
          <ac:spMkLst>
            <pc:docMk/>
            <pc:sldMk cId="3371625144" sldId="271"/>
            <ac:spMk id="8" creationId="{6773E7DD-E28E-D0CD-42EB-7855F3AA43DD}"/>
          </ac:spMkLst>
        </pc:spChg>
      </pc:sldChg>
      <pc:sldChg chg="addSp delSp modSp mod">
        <pc:chgData name="shock do" userId="96671919d83418a7" providerId="LiveId" clId="{C0DB0177-9773-478F-95B9-6D5E7BB6BE29}" dt="2026-09-28T14:00:35.468" v="2491" actId="1076"/>
        <pc:sldMkLst>
          <pc:docMk/>
          <pc:sldMk cId="3371625144" sldId="272"/>
        </pc:sldMkLst>
        <pc:spChg chg="add del mod">
          <ac:chgData name="shock do" userId="96671919d83418a7" providerId="LiveId" clId="{C0DB0177-9773-478F-95B9-6D5E7BB6BE29}" dt="2026-09-28T14:00:08.982" v="2478" actId="21"/>
          <ac:spMkLst>
            <pc:docMk/>
            <pc:sldMk cId="3371625144" sldId="272"/>
            <ac:spMk id="2" creationId="{71A8B498-4DCA-40C5-D5AB-694916EF8404}"/>
          </ac:spMkLst>
        </pc:spChg>
        <pc:spChg chg="add del mod">
          <ac:chgData name="shock do" userId="96671919d83418a7" providerId="LiveId" clId="{C0DB0177-9773-478F-95B9-6D5E7BB6BE29}" dt="2026-09-28T14:00:08.982" v="2478" actId="21"/>
          <ac:spMkLst>
            <pc:docMk/>
            <pc:sldMk cId="3371625144" sldId="272"/>
            <ac:spMk id="4" creationId="{7771A8FD-4087-EB89-A268-E753FB263C57}"/>
          </ac:spMkLst>
        </pc:spChg>
        <pc:spChg chg="add del mod">
          <ac:chgData name="shock do" userId="96671919d83418a7" providerId="LiveId" clId="{C0DB0177-9773-478F-95B9-6D5E7BB6BE29}" dt="2026-09-28T14:00:10.343" v="2480" actId="21"/>
          <ac:spMkLst>
            <pc:docMk/>
            <pc:sldMk cId="3371625144" sldId="272"/>
            <ac:spMk id="5" creationId="{3551195A-FB7E-43A1-D2FA-9F6A3667A72E}"/>
          </ac:spMkLst>
        </pc:spChg>
        <pc:spChg chg="add del">
          <ac:chgData name="shock do" userId="96671919d83418a7" providerId="LiveId" clId="{C0DB0177-9773-478F-95B9-6D5E7BB6BE29}" dt="2026-09-28T14:00:08.982" v="2478" actId="21"/>
          <ac:spMkLst>
            <pc:docMk/>
            <pc:sldMk cId="3371625144" sldId="272"/>
            <ac:spMk id="7" creationId="{7E0BD446-B38A-B845-7904-C4128CA010FC}"/>
          </ac:spMkLst>
        </pc:spChg>
        <pc:spChg chg="add del mod">
          <ac:chgData name="shock do" userId="96671919d83418a7" providerId="LiveId" clId="{C0DB0177-9773-478F-95B9-6D5E7BB6BE29}" dt="2026-09-28T14:00:27.909" v="2488" actId="1076"/>
          <ac:spMkLst>
            <pc:docMk/>
            <pc:sldMk cId="3371625144" sldId="272"/>
            <ac:spMk id="8" creationId="{6773E7DD-E28E-D0CD-42EB-7855F3AA43DD}"/>
          </ac:spMkLst>
        </pc:spChg>
        <pc:spChg chg="add del">
          <ac:chgData name="shock do" userId="96671919d83418a7" providerId="LiveId" clId="{C0DB0177-9773-478F-95B9-6D5E7BB6BE29}" dt="2026-09-28T14:00:08.982" v="2478" actId="21"/>
          <ac:spMkLst>
            <pc:docMk/>
            <pc:sldMk cId="3371625144" sldId="272"/>
            <ac:spMk id="11" creationId="{D2623827-FE25-43CC-AEAB-8114FE0809FE}"/>
          </ac:spMkLst>
        </pc:spChg>
        <pc:spChg chg="add del">
          <ac:chgData name="shock do" userId="96671919d83418a7" providerId="LiveId" clId="{C0DB0177-9773-478F-95B9-6D5E7BB6BE29}" dt="2026-09-28T14:00:08.982" v="2478" actId="21"/>
          <ac:spMkLst>
            <pc:docMk/>
            <pc:sldMk cId="3371625144" sldId="272"/>
            <ac:spMk id="13" creationId="{91845A3B-8C27-4B33-ACB5-42AD1D505D80}"/>
          </ac:spMkLst>
        </pc:spChg>
        <pc:picChg chg="add del mod">
          <ac:chgData name="shock do" userId="96671919d83418a7" providerId="LiveId" clId="{C0DB0177-9773-478F-95B9-6D5E7BB6BE29}" dt="2026-09-28T14:00:08.982" v="2478" actId="21"/>
          <ac:picMkLst>
            <pc:docMk/>
            <pc:sldMk cId="3371625144" sldId="272"/>
            <ac:picMk id="15" creationId="{00000000-0000-0000-0000-000000000000}"/>
          </ac:picMkLst>
        </pc:picChg>
        <pc:picChg chg="add del mod">
          <ac:chgData name="shock do" userId="96671919d83418a7" providerId="LiveId" clId="{C0DB0177-9773-478F-95B9-6D5E7BB6BE29}" dt="2026-09-28T14:00:35.468" v="2491" actId="1076"/>
          <ac:picMkLst>
            <pc:docMk/>
            <pc:sldMk cId="3371625144" sldId="272"/>
            <ac:picMk id="22" creationId="{00000000-0000-0000-0000-000000000000}"/>
          </ac:picMkLst>
        </pc:picChg>
      </pc:sldChg>
      <pc:sldChg chg="modSp mod">
        <pc:chgData name="shock do" userId="96671919d83418a7" providerId="LiveId" clId="{C0DB0177-9773-478F-95B9-6D5E7BB6BE29}" dt="2026-09-28T14:01:43.678" v="2501" actId="313"/>
        <pc:sldMkLst>
          <pc:docMk/>
          <pc:sldMk cId="3371625144" sldId="273"/>
        </pc:sldMkLst>
        <pc:spChg chg="mod">
          <ac:chgData name="shock do" userId="96671919d83418a7" providerId="LiveId" clId="{C0DB0177-9773-478F-95B9-6D5E7BB6BE29}" dt="2026-09-28T13:26:54.778" v="1833"/>
          <ac:spMkLst>
            <pc:docMk/>
            <pc:sldMk cId="3371625144" sldId="273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4:01:27.798" v="2493" actId="21"/>
          <ac:spMkLst>
            <pc:docMk/>
            <pc:sldMk cId="3371625144" sldId="273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4:01:43.678" v="2501" actId="313"/>
          <ac:spMkLst>
            <pc:docMk/>
            <pc:sldMk cId="3371625144" sldId="273"/>
            <ac:spMk id="8" creationId="{6773E7DD-E28E-D0CD-42EB-7855F3AA43DD}"/>
          </ac:spMkLst>
        </pc:spChg>
        <pc:spChg chg="mod">
          <ac:chgData name="shock do" userId="96671919d83418a7" providerId="LiveId" clId="{C0DB0177-9773-478F-95B9-6D5E7BB6BE29}" dt="2026-09-28T13:30:00.282" v="1930" actId="21"/>
          <ac:spMkLst>
            <pc:docMk/>
            <pc:sldMk cId="3371625144" sldId="273"/>
            <ac:spMk id="13" creationId="{11A31E8B-B38E-43C7-94D6-18C2AE7844FA}"/>
          </ac:spMkLst>
        </pc:spChg>
        <pc:picChg chg="mod">
          <ac:chgData name="shock do" userId="96671919d83418a7" providerId="LiveId" clId="{C0DB0177-9773-478F-95B9-6D5E7BB6BE29}" dt="2026-09-24T12:31:47.420" v="328" actId="1076"/>
          <ac:picMkLst>
            <pc:docMk/>
            <pc:sldMk cId="3371625144" sldId="273"/>
            <ac:picMk id="15" creationId="{00000000-0000-0000-0000-000000000000}"/>
          </ac:picMkLst>
        </pc:picChg>
      </pc:sldChg>
      <pc:sldChg chg="addSp delSp modSp mod">
        <pc:chgData name="shock do" userId="96671919d83418a7" providerId="LiveId" clId="{C0DB0177-9773-478F-95B9-6D5E7BB6BE29}" dt="2026-09-28T15:27:44.467" v="3627"/>
        <pc:sldMkLst>
          <pc:docMk/>
          <pc:sldMk cId="3371625144" sldId="274"/>
        </pc:sldMkLst>
        <pc:spChg chg="mod">
          <ac:chgData name="shock do" userId="96671919d83418a7" providerId="LiveId" clId="{C0DB0177-9773-478F-95B9-6D5E7BB6BE29}" dt="2026-09-28T13:26:56.592" v="1834"/>
          <ac:spMkLst>
            <pc:docMk/>
            <pc:sldMk cId="3371625144" sldId="274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5:27:44.467" v="3627"/>
          <ac:spMkLst>
            <pc:docMk/>
            <pc:sldMk cId="3371625144" sldId="274"/>
            <ac:spMk id="5" creationId="{3551195A-FB7E-43A1-D2FA-9F6A3667A72E}"/>
          </ac:spMkLst>
        </pc:spChg>
        <pc:spChg chg="del mod">
          <ac:chgData name="shock do" userId="96671919d83418a7" providerId="LiveId" clId="{C0DB0177-9773-478F-95B9-6D5E7BB6BE29}" dt="2026-09-28T14:02:15.505" v="2508" actId="478"/>
          <ac:spMkLst>
            <pc:docMk/>
            <pc:sldMk cId="3371625144" sldId="274"/>
            <ac:spMk id="8" creationId="{6773E7DD-E28E-D0CD-42EB-7855F3AA43DD}"/>
          </ac:spMkLst>
        </pc:spChg>
        <pc:picChg chg="add del mod">
          <ac:chgData name="shock do" userId="96671919d83418a7" providerId="LiveId" clId="{C0DB0177-9773-478F-95B9-6D5E7BB6BE29}" dt="2026-09-28T14:02:21.714" v="2510" actId="14100"/>
          <ac:picMkLst>
            <pc:docMk/>
            <pc:sldMk cId="3371625144" sldId="274"/>
            <ac:picMk id="22" creationId="{00000000-0000-0000-0000-000000000000}"/>
          </ac:picMkLst>
        </pc:picChg>
      </pc:sldChg>
      <pc:sldChg chg="addSp delSp modSp mod">
        <pc:chgData name="shock do" userId="96671919d83418a7" providerId="LiveId" clId="{C0DB0177-9773-478F-95B9-6D5E7BB6BE29}" dt="2026-09-28T15:49:39.695" v="3907" actId="1076"/>
        <pc:sldMkLst>
          <pc:docMk/>
          <pc:sldMk cId="3371625144" sldId="275"/>
        </pc:sldMkLst>
        <pc:spChg chg="mod">
          <ac:chgData name="shock do" userId="96671919d83418a7" providerId="LiveId" clId="{C0DB0177-9773-478F-95B9-6D5E7BB6BE29}" dt="2026-09-28T13:26:58.206" v="1835"/>
          <ac:spMkLst>
            <pc:docMk/>
            <pc:sldMk cId="3371625144" sldId="275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4T12:37:11.418" v="399" actId="20577"/>
          <ac:spMkLst>
            <pc:docMk/>
            <pc:sldMk cId="3371625144" sldId="275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5:49:39.695" v="3907" actId="1076"/>
          <ac:spMkLst>
            <pc:docMk/>
            <pc:sldMk cId="3371625144" sldId="275"/>
            <ac:spMk id="8" creationId="{6773E7DD-E28E-D0CD-42EB-7855F3AA43DD}"/>
          </ac:spMkLst>
        </pc:spChg>
        <pc:picChg chg="add mod">
          <ac:chgData name="shock do" userId="96671919d83418a7" providerId="LiveId" clId="{C0DB0177-9773-478F-95B9-6D5E7BB6BE29}" dt="2026-09-28T15:49:36.876" v="3906" actId="1076"/>
          <ac:picMkLst>
            <pc:docMk/>
            <pc:sldMk cId="3371625144" sldId="275"/>
            <ac:picMk id="4" creationId="{ED96541E-D7F0-7B98-AFC6-F3B90734536E}"/>
          </ac:picMkLst>
        </pc:picChg>
      </pc:sldChg>
      <pc:sldChg chg="modSp mod">
        <pc:chgData name="shock do" userId="96671919d83418a7" providerId="LiveId" clId="{C0DB0177-9773-478F-95B9-6D5E7BB6BE29}" dt="2026-09-28T14:05:31.839" v="2579" actId="20577"/>
        <pc:sldMkLst>
          <pc:docMk/>
          <pc:sldMk cId="3371625144" sldId="276"/>
        </pc:sldMkLst>
        <pc:spChg chg="mod">
          <ac:chgData name="shock do" userId="96671919d83418a7" providerId="LiveId" clId="{C0DB0177-9773-478F-95B9-6D5E7BB6BE29}" dt="2026-09-28T13:26:59.523" v="1836"/>
          <ac:spMkLst>
            <pc:docMk/>
            <pc:sldMk cId="3371625144" sldId="276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4:05:31.839" v="2579" actId="20577"/>
          <ac:spMkLst>
            <pc:docMk/>
            <pc:sldMk cId="3371625144" sldId="276"/>
            <ac:spMk id="8" creationId="{6773E7DD-E28E-D0CD-42EB-7855F3AA43DD}"/>
          </ac:spMkLst>
        </pc:spChg>
      </pc:sldChg>
      <pc:sldChg chg="modSp mod">
        <pc:chgData name="shock do" userId="96671919d83418a7" providerId="LiveId" clId="{C0DB0177-9773-478F-95B9-6D5E7BB6BE29}" dt="2026-09-28T14:06:52.384" v="2597" actId="1076"/>
        <pc:sldMkLst>
          <pc:docMk/>
          <pc:sldMk cId="3371625144" sldId="277"/>
        </pc:sldMkLst>
        <pc:spChg chg="mod">
          <ac:chgData name="shock do" userId="96671919d83418a7" providerId="LiveId" clId="{C0DB0177-9773-478F-95B9-6D5E7BB6BE29}" dt="2026-09-28T13:27:00.830" v="1837"/>
          <ac:spMkLst>
            <pc:docMk/>
            <pc:sldMk cId="3371625144" sldId="277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4:06:05.787" v="2588" actId="21"/>
          <ac:spMkLst>
            <pc:docMk/>
            <pc:sldMk cId="3371625144" sldId="277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4:06:52.384" v="2597" actId="1076"/>
          <ac:spMkLst>
            <pc:docMk/>
            <pc:sldMk cId="3371625144" sldId="277"/>
            <ac:spMk id="8" creationId="{6773E7DD-E28E-D0CD-42EB-7855F3AA43DD}"/>
          </ac:spMkLst>
        </pc:spChg>
        <pc:picChg chg="mod">
          <ac:chgData name="shock do" userId="96671919d83418a7" providerId="LiveId" clId="{C0DB0177-9773-478F-95B9-6D5E7BB6BE29}" dt="2026-09-28T14:06:30.543" v="2594" actId="1076"/>
          <ac:picMkLst>
            <pc:docMk/>
            <pc:sldMk cId="3371625144" sldId="277"/>
            <ac:picMk id="22" creationId="{00000000-0000-0000-0000-000000000000}"/>
          </ac:picMkLst>
        </pc:picChg>
      </pc:sldChg>
      <pc:sldChg chg="modSp mod">
        <pc:chgData name="shock do" userId="96671919d83418a7" providerId="LiveId" clId="{C0DB0177-9773-478F-95B9-6D5E7BB6BE29}" dt="2026-09-28T14:07:12.971" v="2605" actId="21"/>
        <pc:sldMkLst>
          <pc:docMk/>
          <pc:sldMk cId="3371625144" sldId="278"/>
        </pc:sldMkLst>
        <pc:spChg chg="mod">
          <ac:chgData name="shock do" userId="96671919d83418a7" providerId="LiveId" clId="{C0DB0177-9773-478F-95B9-6D5E7BB6BE29}" dt="2026-09-28T13:27:02.082" v="1838"/>
          <ac:spMkLst>
            <pc:docMk/>
            <pc:sldMk cId="3371625144" sldId="278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4:07:12.971" v="2605" actId="21"/>
          <ac:spMkLst>
            <pc:docMk/>
            <pc:sldMk cId="3371625144" sldId="278"/>
            <ac:spMk id="8" creationId="{6773E7DD-E28E-D0CD-42EB-7855F3AA43DD}"/>
          </ac:spMkLst>
        </pc:spChg>
      </pc:sldChg>
      <pc:sldChg chg="modSp mod">
        <pc:chgData name="shock do" userId="96671919d83418a7" providerId="LiveId" clId="{C0DB0177-9773-478F-95B9-6D5E7BB6BE29}" dt="2026-09-28T14:10:37.895" v="2682" actId="20577"/>
        <pc:sldMkLst>
          <pc:docMk/>
          <pc:sldMk cId="3371625144" sldId="279"/>
        </pc:sldMkLst>
        <pc:spChg chg="mod">
          <ac:chgData name="shock do" userId="96671919d83418a7" providerId="LiveId" clId="{C0DB0177-9773-478F-95B9-6D5E7BB6BE29}" dt="2026-09-28T13:27:03.385" v="1839"/>
          <ac:spMkLst>
            <pc:docMk/>
            <pc:sldMk cId="3371625144" sldId="279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4T12:51:34.027" v="717" actId="20577"/>
          <ac:spMkLst>
            <pc:docMk/>
            <pc:sldMk cId="3371625144" sldId="279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4:10:20.636" v="2676" actId="20577"/>
          <ac:spMkLst>
            <pc:docMk/>
            <pc:sldMk cId="3371625144" sldId="279"/>
            <ac:spMk id="8" creationId="{6773E7DD-E28E-D0CD-42EB-7855F3AA43DD}"/>
          </ac:spMkLst>
        </pc:spChg>
        <pc:spChg chg="mod">
          <ac:chgData name="shock do" userId="96671919d83418a7" providerId="LiveId" clId="{C0DB0177-9773-478F-95B9-6D5E7BB6BE29}" dt="2026-09-28T14:10:37.895" v="2682" actId="20577"/>
          <ac:spMkLst>
            <pc:docMk/>
            <pc:sldMk cId="3371625144" sldId="279"/>
            <ac:spMk id="13" creationId="{1959BB14-83F6-47EA-884C-BCB68EA78DF2}"/>
          </ac:spMkLst>
        </pc:spChg>
      </pc:sldChg>
      <pc:sldChg chg="addSp delSp modSp mod">
        <pc:chgData name="shock do" userId="96671919d83418a7" providerId="LiveId" clId="{C0DB0177-9773-478F-95B9-6D5E7BB6BE29}" dt="2026-09-28T14:11:57.903" v="2760" actId="20577"/>
        <pc:sldMkLst>
          <pc:docMk/>
          <pc:sldMk cId="3371625144" sldId="282"/>
        </pc:sldMkLst>
        <pc:spChg chg="del">
          <ac:chgData name="shock do" userId="96671919d83418a7" providerId="LiveId" clId="{C0DB0177-9773-478F-95B9-6D5E7BB6BE29}" dt="2026-09-28T13:27:12.882" v="1842" actId="478"/>
          <ac:spMkLst>
            <pc:docMk/>
            <pc:sldMk cId="3371625144" sldId="282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4:11:57.903" v="2760" actId="20577"/>
          <ac:spMkLst>
            <pc:docMk/>
            <pc:sldMk cId="3371625144" sldId="282"/>
            <ac:spMk id="8" creationId="{6773E7DD-E28E-D0CD-42EB-7855F3AA43DD}"/>
          </ac:spMkLst>
        </pc:spChg>
        <pc:spChg chg="del">
          <ac:chgData name="shock do" userId="96671919d83418a7" providerId="LiveId" clId="{C0DB0177-9773-478F-95B9-6D5E7BB6BE29}" dt="2026-09-28T13:30:38.441" v="1960" actId="478"/>
          <ac:spMkLst>
            <pc:docMk/>
            <pc:sldMk cId="3371625144" sldId="282"/>
            <ac:spMk id="13" creationId="{CD117A6F-4C93-4CB6-A9CE-906EE61FF311}"/>
          </ac:spMkLst>
        </pc:spChg>
        <pc:picChg chg="add del">
          <ac:chgData name="shock do" userId="96671919d83418a7" providerId="LiveId" clId="{C0DB0177-9773-478F-95B9-6D5E7BB6BE29}" dt="2026-09-28T13:27:11.233" v="1841" actId="478"/>
          <ac:picMkLst>
            <pc:docMk/>
            <pc:sldMk cId="3371625144" sldId="282"/>
            <ac:picMk id="14" creationId="{00000000-0000-0000-0000-000000000000}"/>
          </ac:picMkLst>
        </pc:picChg>
      </pc:sldChg>
      <pc:sldChg chg="modSp">
        <pc:chgData name="shock do" userId="96671919d83418a7" providerId="LiveId" clId="{C0DB0177-9773-478F-95B9-6D5E7BB6BE29}" dt="2026-09-24T12:54:30.521" v="735"/>
        <pc:sldMkLst>
          <pc:docMk/>
          <pc:sldMk cId="3583387275" sldId="283"/>
        </pc:sldMkLst>
        <pc:spChg chg="mod">
          <ac:chgData name="shock do" userId="96671919d83418a7" providerId="LiveId" clId="{C0DB0177-9773-478F-95B9-6D5E7BB6BE29}" dt="2026-09-24T12:54:30.521" v="735"/>
          <ac:spMkLst>
            <pc:docMk/>
            <pc:sldMk cId="3583387275" sldId="283"/>
            <ac:spMk id="3075" creationId="{3800E677-DD8C-3552-AD56-153134B1A30C}"/>
          </ac:spMkLst>
        </pc:spChg>
      </pc:sldChg>
      <pc:sldChg chg="delSp modSp del mod">
        <pc:chgData name="shock do" userId="96671919d83418a7" providerId="LiveId" clId="{C0DB0177-9773-478F-95B9-6D5E7BB6BE29}" dt="2026-09-28T14:21:16.700" v="2770" actId="2696"/>
        <pc:sldMkLst>
          <pc:docMk/>
          <pc:sldMk cId="3371625144" sldId="284"/>
        </pc:sldMkLst>
        <pc:spChg chg="mod">
          <ac:chgData name="shock do" userId="96671919d83418a7" providerId="LiveId" clId="{C0DB0177-9773-478F-95B9-6D5E7BB6BE29}" dt="2026-09-28T13:27:45.056" v="1848"/>
          <ac:spMkLst>
            <pc:docMk/>
            <pc:sldMk cId="3371625144" sldId="284"/>
            <ac:spMk id="2" creationId="{71A8B498-4DCA-40C5-D5AB-694916EF8404}"/>
          </ac:spMkLst>
        </pc:spChg>
        <pc:spChg chg="del">
          <ac:chgData name="shock do" userId="96671919d83418a7" providerId="LiveId" clId="{C0DB0177-9773-478F-95B9-6D5E7BB6BE29}" dt="2026-09-28T13:30:46.900" v="1962" actId="478"/>
          <ac:spMkLst>
            <pc:docMk/>
            <pc:sldMk cId="3371625144" sldId="284"/>
            <ac:spMk id="13" creationId="{A80449D9-3D53-4FA0-9276-E8E0F5FD208D}"/>
          </ac:spMkLst>
        </pc:spChg>
      </pc:sldChg>
      <pc:sldChg chg="delSp modSp mod">
        <pc:chgData name="shock do" userId="96671919d83418a7" providerId="LiveId" clId="{C0DB0177-9773-478F-95B9-6D5E7BB6BE29}" dt="2026-09-28T14:21:55.644" v="2813" actId="20577"/>
        <pc:sldMkLst>
          <pc:docMk/>
          <pc:sldMk cId="3371625144" sldId="285"/>
        </pc:sldMkLst>
        <pc:spChg chg="mod">
          <ac:chgData name="shock do" userId="96671919d83418a7" providerId="LiveId" clId="{C0DB0177-9773-478F-95B9-6D5E7BB6BE29}" dt="2026-09-28T13:27:46.195" v="1849"/>
          <ac:spMkLst>
            <pc:docMk/>
            <pc:sldMk cId="3371625144" sldId="285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4:21:55.644" v="2813" actId="20577"/>
          <ac:spMkLst>
            <pc:docMk/>
            <pc:sldMk cId="3371625144" sldId="285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4:21:46.779" v="2805" actId="403"/>
          <ac:spMkLst>
            <pc:docMk/>
            <pc:sldMk cId="3371625144" sldId="285"/>
            <ac:spMk id="8" creationId="{6773E7DD-E28E-D0CD-42EB-7855F3AA43DD}"/>
          </ac:spMkLst>
        </pc:spChg>
        <pc:spChg chg="del mod">
          <ac:chgData name="shock do" userId="96671919d83418a7" providerId="LiveId" clId="{C0DB0177-9773-478F-95B9-6D5E7BB6BE29}" dt="2026-09-28T13:31:10.178" v="1969" actId="478"/>
          <ac:spMkLst>
            <pc:docMk/>
            <pc:sldMk cId="3371625144" sldId="285"/>
            <ac:spMk id="13" creationId="{E03E3DCD-F6C6-43C9-92C0-7642ECC1E938}"/>
          </ac:spMkLst>
        </pc:spChg>
      </pc:sldChg>
      <pc:sldChg chg="modSp mod">
        <pc:chgData name="shock do" userId="96671919d83418a7" providerId="LiveId" clId="{C0DB0177-9773-478F-95B9-6D5E7BB6BE29}" dt="2026-09-28T14:22:13.974" v="2822" actId="20577"/>
        <pc:sldMkLst>
          <pc:docMk/>
          <pc:sldMk cId="3371625144" sldId="286"/>
        </pc:sldMkLst>
        <pc:spChg chg="mod">
          <ac:chgData name="shock do" userId="96671919d83418a7" providerId="LiveId" clId="{C0DB0177-9773-478F-95B9-6D5E7BB6BE29}" dt="2026-09-28T13:27:47.217" v="1850"/>
          <ac:spMkLst>
            <pc:docMk/>
            <pc:sldMk cId="3371625144" sldId="286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4:22:00.550" v="2815" actId="21"/>
          <ac:spMkLst>
            <pc:docMk/>
            <pc:sldMk cId="3371625144" sldId="286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4:22:13.974" v="2822" actId="20577"/>
          <ac:spMkLst>
            <pc:docMk/>
            <pc:sldMk cId="3371625144" sldId="286"/>
            <ac:spMk id="8" creationId="{6773E7DD-E28E-D0CD-42EB-7855F3AA43DD}"/>
          </ac:spMkLst>
        </pc:spChg>
      </pc:sldChg>
      <pc:sldChg chg="modSp mod">
        <pc:chgData name="shock do" userId="96671919d83418a7" providerId="LiveId" clId="{C0DB0177-9773-478F-95B9-6D5E7BB6BE29}" dt="2026-09-28T15:28:30.773" v="3671" actId="21"/>
        <pc:sldMkLst>
          <pc:docMk/>
          <pc:sldMk cId="3371625144" sldId="287"/>
        </pc:sldMkLst>
        <pc:spChg chg="mod">
          <ac:chgData name="shock do" userId="96671919d83418a7" providerId="LiveId" clId="{C0DB0177-9773-478F-95B9-6D5E7BB6BE29}" dt="2026-09-28T13:27:48.177" v="1851"/>
          <ac:spMkLst>
            <pc:docMk/>
            <pc:sldMk cId="3371625144" sldId="287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5:28:30.773" v="3671" actId="21"/>
          <ac:spMkLst>
            <pc:docMk/>
            <pc:sldMk cId="3371625144" sldId="287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4:26:59.049" v="2972" actId="404"/>
          <ac:spMkLst>
            <pc:docMk/>
            <pc:sldMk cId="3371625144" sldId="287"/>
            <ac:spMk id="8" creationId="{6773E7DD-E28E-D0CD-42EB-7855F3AA43DD}"/>
          </ac:spMkLst>
        </pc:spChg>
        <pc:spChg chg="mod">
          <ac:chgData name="shock do" userId="96671919d83418a7" providerId="LiveId" clId="{C0DB0177-9773-478F-95B9-6D5E7BB6BE29}" dt="2026-09-28T13:31:25.553" v="1980" actId="21"/>
          <ac:spMkLst>
            <pc:docMk/>
            <pc:sldMk cId="3371625144" sldId="287"/>
            <ac:spMk id="13" creationId="{2EF63A32-D7A8-45EF-B613-01F2F284BC95}"/>
          </ac:spMkLst>
        </pc:spChg>
      </pc:sldChg>
      <pc:sldChg chg="addSp delSp modSp mod">
        <pc:chgData name="shock do" userId="96671919d83418a7" providerId="LiveId" clId="{C0DB0177-9773-478F-95B9-6D5E7BB6BE29}" dt="2026-09-28T15:28:54.894" v="3720" actId="20577"/>
        <pc:sldMkLst>
          <pc:docMk/>
          <pc:sldMk cId="3371625144" sldId="288"/>
        </pc:sldMkLst>
        <pc:spChg chg="add del mod">
          <ac:chgData name="shock do" userId="96671919d83418a7" providerId="LiveId" clId="{C0DB0177-9773-478F-95B9-6D5E7BB6BE29}" dt="2026-09-28T15:28:34.591" v="3673" actId="21"/>
          <ac:spMkLst>
            <pc:docMk/>
            <pc:sldMk cId="3371625144" sldId="288"/>
            <ac:spMk id="2" creationId="{71A8B498-4DCA-40C5-D5AB-694916EF8404}"/>
          </ac:spMkLst>
        </pc:spChg>
        <pc:spChg chg="add del mod">
          <ac:chgData name="shock do" userId="96671919d83418a7" providerId="LiveId" clId="{C0DB0177-9773-478F-95B9-6D5E7BB6BE29}" dt="2026-09-28T15:28:34.591" v="3673" actId="21"/>
          <ac:spMkLst>
            <pc:docMk/>
            <pc:sldMk cId="3371625144" sldId="288"/>
            <ac:spMk id="4" creationId="{952AAED8-222D-DDB7-BB6D-376CB8EFB69E}"/>
          </ac:spMkLst>
        </pc:spChg>
        <pc:spChg chg="add del mod">
          <ac:chgData name="shock do" userId="96671919d83418a7" providerId="LiveId" clId="{C0DB0177-9773-478F-95B9-6D5E7BB6BE29}" dt="2026-09-28T15:28:54.894" v="3720" actId="20577"/>
          <ac:spMkLst>
            <pc:docMk/>
            <pc:sldMk cId="3371625144" sldId="288"/>
            <ac:spMk id="5" creationId="{3551195A-FB7E-43A1-D2FA-9F6A3667A72E}"/>
          </ac:spMkLst>
        </pc:spChg>
        <pc:spChg chg="add del">
          <ac:chgData name="shock do" userId="96671919d83418a7" providerId="LiveId" clId="{C0DB0177-9773-478F-95B9-6D5E7BB6BE29}" dt="2026-09-28T15:28:34.591" v="3673" actId="21"/>
          <ac:spMkLst>
            <pc:docMk/>
            <pc:sldMk cId="3371625144" sldId="288"/>
            <ac:spMk id="7" creationId="{7E0BD446-B38A-B845-7904-C4128CA010FC}"/>
          </ac:spMkLst>
        </pc:spChg>
        <pc:spChg chg="add del mod">
          <ac:chgData name="shock do" userId="96671919d83418a7" providerId="LiveId" clId="{C0DB0177-9773-478F-95B9-6D5E7BB6BE29}" dt="2026-09-28T15:28:34.591" v="3673" actId="21"/>
          <ac:spMkLst>
            <pc:docMk/>
            <pc:sldMk cId="3371625144" sldId="288"/>
            <ac:spMk id="8" creationId="{6773E7DD-E28E-D0CD-42EB-7855F3AA43DD}"/>
          </ac:spMkLst>
        </pc:spChg>
        <pc:spChg chg="add del">
          <ac:chgData name="shock do" userId="96671919d83418a7" providerId="LiveId" clId="{C0DB0177-9773-478F-95B9-6D5E7BB6BE29}" dt="2026-09-28T15:28:34.591" v="3673" actId="21"/>
          <ac:spMkLst>
            <pc:docMk/>
            <pc:sldMk cId="3371625144" sldId="288"/>
            <ac:spMk id="11" creationId="{D2623827-FE25-43CC-AEAB-8114FE0809FE}"/>
          </ac:spMkLst>
        </pc:spChg>
        <pc:spChg chg="del">
          <ac:chgData name="shock do" userId="96671919d83418a7" providerId="LiveId" clId="{C0DB0177-9773-478F-95B9-6D5E7BB6BE29}" dt="2026-09-28T13:31:30.062" v="1981" actId="478"/>
          <ac:spMkLst>
            <pc:docMk/>
            <pc:sldMk cId="3371625144" sldId="288"/>
            <ac:spMk id="13" creationId="{B4D40DA4-6756-498A-AE80-C7DC9BB5BF76}"/>
          </ac:spMkLst>
        </pc:spChg>
        <pc:picChg chg="add del">
          <ac:chgData name="shock do" userId="96671919d83418a7" providerId="LiveId" clId="{C0DB0177-9773-478F-95B9-6D5E7BB6BE29}" dt="2026-09-28T15:28:34.591" v="3673" actId="21"/>
          <ac:picMkLst>
            <pc:docMk/>
            <pc:sldMk cId="3371625144" sldId="288"/>
            <ac:picMk id="15" creationId="{00000000-0000-0000-0000-000000000000}"/>
          </ac:picMkLst>
        </pc:picChg>
      </pc:sldChg>
      <pc:sldChg chg="delSp modSp mod">
        <pc:chgData name="shock do" userId="96671919d83418a7" providerId="LiveId" clId="{C0DB0177-9773-478F-95B9-6D5E7BB6BE29}" dt="2026-09-29T01:14:34.453" v="3931" actId="20577"/>
        <pc:sldMkLst>
          <pc:docMk/>
          <pc:sldMk cId="3371625144" sldId="291"/>
        </pc:sldMkLst>
        <pc:spChg chg="mod">
          <ac:chgData name="shock do" userId="96671919d83418a7" providerId="LiveId" clId="{C0DB0177-9773-478F-95B9-6D5E7BB6BE29}" dt="2026-09-28T13:27:50.255" v="1853"/>
          <ac:spMkLst>
            <pc:docMk/>
            <pc:sldMk cId="3371625144" sldId="291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5:29:12.864" v="3755" actId="20577"/>
          <ac:spMkLst>
            <pc:docMk/>
            <pc:sldMk cId="3371625144" sldId="291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9T01:14:34.453" v="3931" actId="20577"/>
          <ac:spMkLst>
            <pc:docMk/>
            <pc:sldMk cId="3371625144" sldId="291"/>
            <ac:spMk id="8" creationId="{6773E7DD-E28E-D0CD-42EB-7855F3AA43DD}"/>
          </ac:spMkLst>
        </pc:spChg>
        <pc:spChg chg="del">
          <ac:chgData name="shock do" userId="96671919d83418a7" providerId="LiveId" clId="{C0DB0177-9773-478F-95B9-6D5E7BB6BE29}" dt="2026-09-28T13:31:36.047" v="1982" actId="478"/>
          <ac:spMkLst>
            <pc:docMk/>
            <pc:sldMk cId="3371625144" sldId="291"/>
            <ac:spMk id="13" creationId="{7CB145C7-B507-4DE5-91CA-EC793E70E831}"/>
          </ac:spMkLst>
        </pc:spChg>
      </pc:sldChg>
      <pc:sldChg chg="addSp delSp modSp mod">
        <pc:chgData name="shock do" userId="96671919d83418a7" providerId="LiveId" clId="{C0DB0177-9773-478F-95B9-6D5E7BB6BE29}" dt="2026-09-28T14:42:42.745" v="3129" actId="20577"/>
        <pc:sldMkLst>
          <pc:docMk/>
          <pc:sldMk cId="3371625144" sldId="292"/>
        </pc:sldMkLst>
        <pc:spChg chg="mod">
          <ac:chgData name="shock do" userId="96671919d83418a7" providerId="LiveId" clId="{C0DB0177-9773-478F-95B9-6D5E7BB6BE29}" dt="2026-09-28T13:27:51.218" v="1854"/>
          <ac:spMkLst>
            <pc:docMk/>
            <pc:sldMk cId="3371625144" sldId="292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4T13:29:19.244" v="943" actId="20577"/>
          <ac:spMkLst>
            <pc:docMk/>
            <pc:sldMk cId="3371625144" sldId="292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4:42:42.745" v="3129" actId="20577"/>
          <ac:spMkLst>
            <pc:docMk/>
            <pc:sldMk cId="3371625144" sldId="292"/>
            <ac:spMk id="8" creationId="{6773E7DD-E28E-D0CD-42EB-7855F3AA43DD}"/>
          </ac:spMkLst>
        </pc:spChg>
        <pc:spChg chg="add del mod">
          <ac:chgData name="shock do" userId="96671919d83418a7" providerId="LiveId" clId="{C0DB0177-9773-478F-95B9-6D5E7BB6BE29}" dt="2026-09-28T13:32:00.679" v="1988" actId="478"/>
          <ac:spMkLst>
            <pc:docMk/>
            <pc:sldMk cId="3371625144" sldId="292"/>
            <ac:spMk id="13" creationId="{D3705D1B-4B2C-4097-9856-9C878859701B}"/>
          </ac:spMkLst>
        </pc:spChg>
        <pc:graphicFrameChg chg="mod modGraphic">
          <ac:chgData name="shock do" userId="96671919d83418a7" providerId="LiveId" clId="{C0DB0177-9773-478F-95B9-6D5E7BB6BE29}" dt="2026-09-28T14:35:24.555" v="3097" actId="14100"/>
          <ac:graphicFrameMkLst>
            <pc:docMk/>
            <pc:sldMk cId="3371625144" sldId="292"/>
            <ac:graphicFrameMk id="17" creationId="{00000000-0000-0000-0000-000000000000}"/>
          </ac:graphicFrameMkLst>
        </pc:graphicFrameChg>
        <pc:picChg chg="add del">
          <ac:chgData name="shock do" userId="96671919d83418a7" providerId="LiveId" clId="{C0DB0177-9773-478F-95B9-6D5E7BB6BE29}" dt="2026-09-28T13:31:58.919" v="1987" actId="478"/>
          <ac:picMkLst>
            <pc:docMk/>
            <pc:sldMk cId="3371625144" sldId="292"/>
            <ac:picMk id="15" creationId="{00000000-0000-0000-0000-000000000000}"/>
          </ac:picMkLst>
        </pc:picChg>
      </pc:sldChg>
      <pc:sldChg chg="modSp mod">
        <pc:chgData name="shock do" userId="96671919d83418a7" providerId="LiveId" clId="{C0DB0177-9773-478F-95B9-6D5E7BB6BE29}" dt="2026-09-28T14:43:13.578" v="3137" actId="20577"/>
        <pc:sldMkLst>
          <pc:docMk/>
          <pc:sldMk cId="3371625144" sldId="293"/>
        </pc:sldMkLst>
        <pc:spChg chg="mod">
          <ac:chgData name="shock do" userId="96671919d83418a7" providerId="LiveId" clId="{C0DB0177-9773-478F-95B9-6D5E7BB6BE29}" dt="2026-09-28T13:27:53.191" v="1856"/>
          <ac:spMkLst>
            <pc:docMk/>
            <pc:sldMk cId="3371625144" sldId="293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4:43:03.820" v="3134" actId="21"/>
          <ac:spMkLst>
            <pc:docMk/>
            <pc:sldMk cId="3371625144" sldId="293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4:43:13.578" v="3137" actId="20577"/>
          <ac:spMkLst>
            <pc:docMk/>
            <pc:sldMk cId="3371625144" sldId="293"/>
            <ac:spMk id="8" creationId="{6773E7DD-E28E-D0CD-42EB-7855F3AA43DD}"/>
          </ac:spMkLst>
        </pc:spChg>
      </pc:sldChg>
      <pc:sldChg chg="addSp delSp modSp mod">
        <pc:chgData name="shock do" userId="96671919d83418a7" providerId="LiveId" clId="{C0DB0177-9773-478F-95B9-6D5E7BB6BE29}" dt="2026-09-28T15:36:35.652" v="3888" actId="14100"/>
        <pc:sldMkLst>
          <pc:docMk/>
          <pc:sldMk cId="3371625144" sldId="294"/>
        </pc:sldMkLst>
        <pc:spChg chg="add del mod">
          <ac:chgData name="shock do" userId="96671919d83418a7" providerId="LiveId" clId="{C0DB0177-9773-478F-95B9-6D5E7BB6BE29}" dt="2026-09-28T14:43:21.309" v="3139" actId="21"/>
          <ac:spMkLst>
            <pc:docMk/>
            <pc:sldMk cId="3371625144" sldId="294"/>
            <ac:spMk id="2" creationId="{71A8B498-4DCA-40C5-D5AB-694916EF8404}"/>
          </ac:spMkLst>
        </pc:spChg>
        <pc:spChg chg="add del mod">
          <ac:chgData name="shock do" userId="96671919d83418a7" providerId="LiveId" clId="{C0DB0177-9773-478F-95B9-6D5E7BB6BE29}" dt="2026-09-28T14:43:21.309" v="3139" actId="21"/>
          <ac:spMkLst>
            <pc:docMk/>
            <pc:sldMk cId="3371625144" sldId="294"/>
            <ac:spMk id="4" creationId="{B0D481CE-EF7A-41AF-DBD0-B79E181406BB}"/>
          </ac:spMkLst>
        </pc:spChg>
        <pc:spChg chg="add del mod">
          <ac:chgData name="shock do" userId="96671919d83418a7" providerId="LiveId" clId="{C0DB0177-9773-478F-95B9-6D5E7BB6BE29}" dt="2026-09-28T14:52:43.176" v="3180" actId="20577"/>
          <ac:spMkLst>
            <pc:docMk/>
            <pc:sldMk cId="3371625144" sldId="294"/>
            <ac:spMk id="5" creationId="{3551195A-FB7E-43A1-D2FA-9F6A3667A72E}"/>
          </ac:spMkLst>
        </pc:spChg>
        <pc:spChg chg="add del">
          <ac:chgData name="shock do" userId="96671919d83418a7" providerId="LiveId" clId="{C0DB0177-9773-478F-95B9-6D5E7BB6BE29}" dt="2026-09-28T14:43:21.309" v="3139" actId="21"/>
          <ac:spMkLst>
            <pc:docMk/>
            <pc:sldMk cId="3371625144" sldId="294"/>
            <ac:spMk id="7" creationId="{7E0BD446-B38A-B845-7904-C4128CA010FC}"/>
          </ac:spMkLst>
        </pc:spChg>
        <pc:spChg chg="add del mod">
          <ac:chgData name="shock do" userId="96671919d83418a7" providerId="LiveId" clId="{C0DB0177-9773-478F-95B9-6D5E7BB6BE29}" dt="2026-09-28T15:36:35.652" v="3888" actId="14100"/>
          <ac:spMkLst>
            <pc:docMk/>
            <pc:sldMk cId="3371625144" sldId="294"/>
            <ac:spMk id="8" creationId="{6773E7DD-E28E-D0CD-42EB-7855F3AA43DD}"/>
          </ac:spMkLst>
        </pc:spChg>
        <pc:spChg chg="add del">
          <ac:chgData name="shock do" userId="96671919d83418a7" providerId="LiveId" clId="{C0DB0177-9773-478F-95B9-6D5E7BB6BE29}" dt="2026-09-28T14:43:21.309" v="3139" actId="21"/>
          <ac:spMkLst>
            <pc:docMk/>
            <pc:sldMk cId="3371625144" sldId="294"/>
            <ac:spMk id="11" creationId="{D2623827-FE25-43CC-AEAB-8114FE0809FE}"/>
          </ac:spMkLst>
        </pc:spChg>
        <pc:spChg chg="add del">
          <ac:chgData name="shock do" userId="96671919d83418a7" providerId="LiveId" clId="{C0DB0177-9773-478F-95B9-6D5E7BB6BE29}" dt="2026-09-28T14:43:21.309" v="3139" actId="21"/>
          <ac:spMkLst>
            <pc:docMk/>
            <pc:sldMk cId="3371625144" sldId="294"/>
            <ac:spMk id="13" creationId="{E6CDF864-0ACB-48A7-B2E2-B2CA49AE8D08}"/>
          </ac:spMkLst>
        </pc:spChg>
        <pc:picChg chg="add mod">
          <ac:chgData name="shock do" userId="96671919d83418a7" providerId="LiveId" clId="{C0DB0177-9773-478F-95B9-6D5E7BB6BE29}" dt="2026-09-28T14:50:12.021" v="3149" actId="14100"/>
          <ac:picMkLst>
            <pc:docMk/>
            <pc:sldMk cId="3371625144" sldId="294"/>
            <ac:picMk id="4" creationId="{8C276A82-ED39-372C-50CD-8C13E8E5C7F1}"/>
          </ac:picMkLst>
        </pc:picChg>
        <pc:picChg chg="add del mod">
          <ac:chgData name="shock do" userId="96671919d83418a7" providerId="LiveId" clId="{C0DB0177-9773-478F-95B9-6D5E7BB6BE29}" dt="2026-09-28T14:49:07.235" v="3144" actId="1076"/>
          <ac:picMkLst>
            <pc:docMk/>
            <pc:sldMk cId="3371625144" sldId="294"/>
            <ac:picMk id="14" creationId="{00000000-0000-0000-0000-000000000000}"/>
          </ac:picMkLst>
        </pc:picChg>
      </pc:sldChg>
      <pc:sldChg chg="addSp delSp modSp mod ord">
        <pc:chgData name="shock do" userId="96671919d83418a7" providerId="LiveId" clId="{C0DB0177-9773-478F-95B9-6D5E7BB6BE29}" dt="2026-09-28T15:06:23.062" v="3418" actId="21"/>
        <pc:sldMkLst>
          <pc:docMk/>
          <pc:sldMk cId="3371625144" sldId="295"/>
        </pc:sldMkLst>
        <pc:spChg chg="mod">
          <ac:chgData name="shock do" userId="96671919d83418a7" providerId="LiveId" clId="{C0DB0177-9773-478F-95B9-6D5E7BB6BE29}" dt="2026-09-28T13:27:55.210" v="1858"/>
          <ac:spMkLst>
            <pc:docMk/>
            <pc:sldMk cId="3371625144" sldId="295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5:06:23.062" v="3418" actId="21"/>
          <ac:spMkLst>
            <pc:docMk/>
            <pc:sldMk cId="3371625144" sldId="295"/>
            <ac:spMk id="5" creationId="{3551195A-FB7E-43A1-D2FA-9F6A3667A72E}"/>
          </ac:spMkLst>
        </pc:spChg>
        <pc:spChg chg="del mod">
          <ac:chgData name="shock do" userId="96671919d83418a7" providerId="LiveId" clId="{C0DB0177-9773-478F-95B9-6D5E7BB6BE29}" dt="2026-09-28T15:03:47.557" v="3375" actId="478"/>
          <ac:spMkLst>
            <pc:docMk/>
            <pc:sldMk cId="3371625144" sldId="295"/>
            <ac:spMk id="8" creationId="{6773E7DD-E28E-D0CD-42EB-7855F3AA43DD}"/>
          </ac:spMkLst>
        </pc:spChg>
        <pc:spChg chg="del">
          <ac:chgData name="shock do" userId="96671919d83418a7" providerId="LiveId" clId="{C0DB0177-9773-478F-95B9-6D5E7BB6BE29}" dt="2026-09-28T15:05:18.734" v="3400" actId="478"/>
          <ac:spMkLst>
            <pc:docMk/>
            <pc:sldMk cId="3371625144" sldId="295"/>
            <ac:spMk id="13" creationId="{7B182C2B-0A5D-4D0A-8A8E-94BF98890158}"/>
          </ac:spMkLst>
        </pc:spChg>
        <pc:graphicFrameChg chg="add del">
          <ac:chgData name="shock do" userId="96671919d83418a7" providerId="LiveId" clId="{C0DB0177-9773-478F-95B9-6D5E7BB6BE29}" dt="2026-09-28T15:03:55.588" v="3378" actId="22"/>
          <ac:graphicFrameMkLst>
            <pc:docMk/>
            <pc:sldMk cId="3371625144" sldId="295"/>
            <ac:graphicFrameMk id="9" creationId="{28DF78B7-02FD-B7A1-935F-419B06EF639F}"/>
          </ac:graphicFrameMkLst>
        </pc:graphicFrameChg>
        <pc:graphicFrameChg chg="add mod modGraphic">
          <ac:chgData name="shock do" userId="96671919d83418a7" providerId="LiveId" clId="{C0DB0177-9773-478F-95B9-6D5E7BB6BE29}" dt="2026-09-28T15:05:43.080" v="3416" actId="20577"/>
          <ac:graphicFrameMkLst>
            <pc:docMk/>
            <pc:sldMk cId="3371625144" sldId="295"/>
            <ac:graphicFrameMk id="12" creationId="{28E400B2-9852-796A-E75F-4BE038C0F43E}"/>
          </ac:graphicFrameMkLst>
        </pc:graphicFrameChg>
        <pc:picChg chg="add del mod">
          <ac:chgData name="shock do" userId="96671919d83418a7" providerId="LiveId" clId="{C0DB0177-9773-478F-95B9-6D5E7BB6BE29}" dt="2026-09-28T15:03:48.072" v="3376" actId="478"/>
          <ac:picMkLst>
            <pc:docMk/>
            <pc:sldMk cId="3371625144" sldId="295"/>
            <ac:picMk id="4" creationId="{3F054FC7-AE46-831E-BD27-CD4B0297B120}"/>
          </ac:picMkLst>
        </pc:picChg>
      </pc:sldChg>
      <pc:sldChg chg="addSp modSp mod">
        <pc:chgData name="shock do" userId="96671919d83418a7" providerId="LiveId" clId="{C0DB0177-9773-478F-95B9-6D5E7BB6BE29}" dt="2026-09-28T14:53:10.762" v="3201" actId="21"/>
        <pc:sldMkLst>
          <pc:docMk/>
          <pc:sldMk cId="3371625144" sldId="296"/>
        </pc:sldMkLst>
        <pc:spChg chg="mod">
          <ac:chgData name="shock do" userId="96671919d83418a7" providerId="LiveId" clId="{C0DB0177-9773-478F-95B9-6D5E7BB6BE29}" dt="2026-09-28T13:27:56.218" v="1859"/>
          <ac:spMkLst>
            <pc:docMk/>
            <pc:sldMk cId="3371625144" sldId="296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4:53:09.792" v="3199" actId="21"/>
          <ac:spMkLst>
            <pc:docMk/>
            <pc:sldMk cId="3371625144" sldId="296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4:53:10.762" v="3201" actId="21"/>
          <ac:spMkLst>
            <pc:docMk/>
            <pc:sldMk cId="3371625144" sldId="296"/>
            <ac:spMk id="8" creationId="{6773E7DD-E28E-D0CD-42EB-7855F3AA43DD}"/>
          </ac:spMkLst>
        </pc:spChg>
        <pc:picChg chg="add mod">
          <ac:chgData name="shock do" userId="96671919d83418a7" providerId="LiveId" clId="{C0DB0177-9773-478F-95B9-6D5E7BB6BE29}" dt="2026-09-28T14:53:06.833" v="3197" actId="1076"/>
          <ac:picMkLst>
            <pc:docMk/>
            <pc:sldMk cId="3371625144" sldId="296"/>
            <ac:picMk id="3" creationId="{3DB385BA-D1AE-3FB6-96EA-6D64E23A3D27}"/>
          </ac:picMkLst>
        </pc:picChg>
      </pc:sldChg>
      <pc:sldChg chg="addSp delSp modSp mod">
        <pc:chgData name="shock do" userId="96671919d83418a7" providerId="LiveId" clId="{C0DB0177-9773-478F-95B9-6D5E7BB6BE29}" dt="2026-09-28T14:55:17.370" v="3222" actId="1076"/>
        <pc:sldMkLst>
          <pc:docMk/>
          <pc:sldMk cId="3371625144" sldId="297"/>
        </pc:sldMkLst>
        <pc:spChg chg="mod">
          <ac:chgData name="shock do" userId="96671919d83418a7" providerId="LiveId" clId="{C0DB0177-9773-478F-95B9-6D5E7BB6BE29}" dt="2026-09-28T13:27:57.184" v="1860"/>
          <ac:spMkLst>
            <pc:docMk/>
            <pc:sldMk cId="3371625144" sldId="297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4:54:31.933" v="3215" actId="21"/>
          <ac:spMkLst>
            <pc:docMk/>
            <pc:sldMk cId="3371625144" sldId="297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4:54:24.082" v="3208" actId="403"/>
          <ac:spMkLst>
            <pc:docMk/>
            <pc:sldMk cId="3371625144" sldId="297"/>
            <ac:spMk id="8" creationId="{6773E7DD-E28E-D0CD-42EB-7855F3AA43DD}"/>
          </ac:spMkLst>
        </pc:spChg>
        <pc:picChg chg="add mod">
          <ac:chgData name="shock do" userId="96671919d83418a7" providerId="LiveId" clId="{C0DB0177-9773-478F-95B9-6D5E7BB6BE29}" dt="2026-09-28T14:55:17.370" v="3222" actId="1076"/>
          <ac:picMkLst>
            <pc:docMk/>
            <pc:sldMk cId="3371625144" sldId="297"/>
            <ac:picMk id="3" creationId="{3B4E0834-0FCC-E9BA-A6E4-6425282CD6FD}"/>
          </ac:picMkLst>
        </pc:picChg>
        <pc:picChg chg="del">
          <ac:chgData name="shock do" userId="96671919d83418a7" providerId="LiveId" clId="{C0DB0177-9773-478F-95B9-6D5E7BB6BE29}" dt="2026-09-28T14:55:07.707" v="3217" actId="478"/>
          <ac:picMkLst>
            <pc:docMk/>
            <pc:sldMk cId="3371625144" sldId="297"/>
            <ac:picMk id="22" creationId="{00000000-0000-0000-0000-000000000000}"/>
          </ac:picMkLst>
        </pc:picChg>
      </pc:sldChg>
      <pc:sldChg chg="addSp delSp modSp mod">
        <pc:chgData name="shock do" userId="96671919d83418a7" providerId="LiveId" clId="{C0DB0177-9773-478F-95B9-6D5E7BB6BE29}" dt="2026-09-28T15:36:25.757" v="3887" actId="14100"/>
        <pc:sldMkLst>
          <pc:docMk/>
          <pc:sldMk cId="3371625144" sldId="298"/>
        </pc:sldMkLst>
        <pc:spChg chg="mod">
          <ac:chgData name="shock do" userId="96671919d83418a7" providerId="LiveId" clId="{C0DB0177-9773-478F-95B9-6D5E7BB6BE29}" dt="2026-09-28T13:27:58.218" v="1861"/>
          <ac:spMkLst>
            <pc:docMk/>
            <pc:sldMk cId="3371625144" sldId="298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5:09:20.327" v="3433" actId="14100"/>
          <ac:spMkLst>
            <pc:docMk/>
            <pc:sldMk cId="3371625144" sldId="298"/>
            <ac:spMk id="8" creationId="{6773E7DD-E28E-D0CD-42EB-7855F3AA43DD}"/>
          </ac:spMkLst>
        </pc:spChg>
        <pc:picChg chg="add del mod">
          <ac:chgData name="shock do" userId="96671919d83418a7" providerId="LiveId" clId="{C0DB0177-9773-478F-95B9-6D5E7BB6BE29}" dt="2026-09-28T15:08:23.286" v="3428" actId="478"/>
          <ac:picMkLst>
            <pc:docMk/>
            <pc:sldMk cId="3371625144" sldId="298"/>
            <ac:picMk id="3" creationId="{F48B35CD-8EB6-14CC-B7EB-25E063C6C060}"/>
          </ac:picMkLst>
        </pc:picChg>
        <pc:picChg chg="add del mod">
          <ac:chgData name="shock do" userId="96671919d83418a7" providerId="LiveId" clId="{C0DB0177-9773-478F-95B9-6D5E7BB6BE29}" dt="2026-09-28T15:35:18.112" v="3883" actId="478"/>
          <ac:picMkLst>
            <pc:docMk/>
            <pc:sldMk cId="3371625144" sldId="298"/>
            <ac:picMk id="6" creationId="{4D3FFF86-79A3-9BCE-6E18-2E463C4F1588}"/>
          </ac:picMkLst>
        </pc:picChg>
        <pc:picChg chg="add mod">
          <ac:chgData name="shock do" userId="96671919d83418a7" providerId="LiveId" clId="{C0DB0177-9773-478F-95B9-6D5E7BB6BE29}" dt="2026-09-28T15:36:25.757" v="3887" actId="14100"/>
          <ac:picMkLst>
            <pc:docMk/>
            <pc:sldMk cId="3371625144" sldId="298"/>
            <ac:picMk id="10" creationId="{A47A502F-28AC-269D-E825-9B851967300C}"/>
          </ac:picMkLst>
        </pc:picChg>
      </pc:sldChg>
      <pc:sldChg chg="addSp delSp modSp mod">
        <pc:chgData name="shock do" userId="96671919d83418a7" providerId="LiveId" clId="{C0DB0177-9773-478F-95B9-6D5E7BB6BE29}" dt="2026-09-28T15:31:34.723" v="3832" actId="20577"/>
        <pc:sldMkLst>
          <pc:docMk/>
          <pc:sldMk cId="3371625144" sldId="299"/>
        </pc:sldMkLst>
        <pc:spChg chg="mod">
          <ac:chgData name="shock do" userId="96671919d83418a7" providerId="LiveId" clId="{C0DB0177-9773-478F-95B9-6D5E7BB6BE29}" dt="2026-09-28T13:27:59.215" v="1862"/>
          <ac:spMkLst>
            <pc:docMk/>
            <pc:sldMk cId="3371625144" sldId="299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5:31:34.723" v="3832" actId="20577"/>
          <ac:spMkLst>
            <pc:docMk/>
            <pc:sldMk cId="3371625144" sldId="299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5:31:30.474" v="3831" actId="20577"/>
          <ac:spMkLst>
            <pc:docMk/>
            <pc:sldMk cId="3371625144" sldId="299"/>
            <ac:spMk id="8" creationId="{6773E7DD-E28E-D0CD-42EB-7855F3AA43DD}"/>
          </ac:spMkLst>
        </pc:spChg>
        <pc:spChg chg="add del">
          <ac:chgData name="shock do" userId="96671919d83418a7" providerId="LiveId" clId="{C0DB0177-9773-478F-95B9-6D5E7BB6BE29}" dt="2026-09-28T15:10:59.087" v="3459" actId="22"/>
          <ac:spMkLst>
            <pc:docMk/>
            <pc:sldMk cId="3371625144" sldId="299"/>
            <ac:spMk id="9" creationId="{856060AC-AA01-D381-AF39-DA8C8F80CE33}"/>
          </ac:spMkLst>
        </pc:spChg>
        <pc:picChg chg="add mod">
          <ac:chgData name="shock do" userId="96671919d83418a7" providerId="LiveId" clId="{C0DB0177-9773-478F-95B9-6D5E7BB6BE29}" dt="2026-09-28T15:10:37.070" v="3449" actId="1076"/>
          <ac:picMkLst>
            <pc:docMk/>
            <pc:sldMk cId="3371625144" sldId="299"/>
            <ac:picMk id="4" creationId="{ECBB8437-DA6A-6A5E-383E-67C6CA458650}"/>
          </ac:picMkLst>
        </pc:picChg>
        <pc:picChg chg="mod">
          <ac:chgData name="shock do" userId="96671919d83418a7" providerId="LiveId" clId="{C0DB0177-9773-478F-95B9-6D5E7BB6BE29}" dt="2026-09-28T15:10:16.795" v="3442" actId="1076"/>
          <ac:picMkLst>
            <pc:docMk/>
            <pc:sldMk cId="3371625144" sldId="299"/>
            <ac:picMk id="14" creationId="{00000000-0000-0000-0000-000000000000}"/>
          </ac:picMkLst>
        </pc:picChg>
      </pc:sldChg>
      <pc:sldChg chg="modSp mod">
        <pc:chgData name="shock do" userId="96671919d83418a7" providerId="LiveId" clId="{C0DB0177-9773-478F-95B9-6D5E7BB6BE29}" dt="2026-09-28T15:23:44.634" v="3604" actId="20577"/>
        <pc:sldMkLst>
          <pc:docMk/>
          <pc:sldMk cId="3371625144" sldId="300"/>
        </pc:sldMkLst>
        <pc:spChg chg="mod">
          <ac:chgData name="shock do" userId="96671919d83418a7" providerId="LiveId" clId="{C0DB0177-9773-478F-95B9-6D5E7BB6BE29}" dt="2026-09-28T13:28:00.232" v="1863"/>
          <ac:spMkLst>
            <pc:docMk/>
            <pc:sldMk cId="3371625144" sldId="300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5:23:44.634" v="3604" actId="20577"/>
          <ac:spMkLst>
            <pc:docMk/>
            <pc:sldMk cId="3371625144" sldId="300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5:17:13.138" v="3534" actId="20577"/>
          <ac:spMkLst>
            <pc:docMk/>
            <pc:sldMk cId="3371625144" sldId="300"/>
            <ac:spMk id="8" creationId="{6773E7DD-E28E-D0CD-42EB-7855F3AA43DD}"/>
          </ac:spMkLst>
        </pc:spChg>
      </pc:sldChg>
      <pc:sldChg chg="modSp del mod">
        <pc:chgData name="shock do" userId="96671919d83418a7" providerId="LiveId" clId="{C0DB0177-9773-478F-95B9-6D5E7BB6BE29}" dt="2026-09-28T15:17:18.250" v="3535" actId="2696"/>
        <pc:sldMkLst>
          <pc:docMk/>
          <pc:sldMk cId="3371625144" sldId="301"/>
        </pc:sldMkLst>
        <pc:spChg chg="mod">
          <ac:chgData name="shock do" userId="96671919d83418a7" providerId="LiveId" clId="{C0DB0177-9773-478F-95B9-6D5E7BB6BE29}" dt="2026-09-28T13:28:01.233" v="1864"/>
          <ac:spMkLst>
            <pc:docMk/>
            <pc:sldMk cId="3371625144" sldId="301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5:17:06.342" v="3528" actId="21"/>
          <ac:spMkLst>
            <pc:docMk/>
            <pc:sldMk cId="3371625144" sldId="301"/>
            <ac:spMk id="8" creationId="{6773E7DD-E28E-D0CD-42EB-7855F3AA43DD}"/>
          </ac:spMkLst>
        </pc:spChg>
      </pc:sldChg>
      <pc:sldChg chg="modSp">
        <pc:chgData name="shock do" userId="96671919d83418a7" providerId="LiveId" clId="{C0DB0177-9773-478F-95B9-6D5E7BB6BE29}" dt="2026-09-28T13:28:02.275" v="1865"/>
        <pc:sldMkLst>
          <pc:docMk/>
          <pc:sldMk cId="3371625144" sldId="302"/>
        </pc:sldMkLst>
        <pc:spChg chg="mod">
          <ac:chgData name="shock do" userId="96671919d83418a7" providerId="LiveId" clId="{C0DB0177-9773-478F-95B9-6D5E7BB6BE29}" dt="2026-09-28T13:28:02.275" v="1865"/>
          <ac:spMkLst>
            <pc:docMk/>
            <pc:sldMk cId="3371625144" sldId="302"/>
            <ac:spMk id="2" creationId="{71A8B498-4DCA-40C5-D5AB-694916EF8404}"/>
          </ac:spMkLst>
        </pc:spChg>
      </pc:sldChg>
      <pc:sldChg chg="modSp mod">
        <pc:chgData name="shock do" userId="96671919d83418a7" providerId="LiveId" clId="{C0DB0177-9773-478F-95B9-6D5E7BB6BE29}" dt="2026-09-28T15:17:41.546" v="3538" actId="21"/>
        <pc:sldMkLst>
          <pc:docMk/>
          <pc:sldMk cId="3371625144" sldId="303"/>
        </pc:sldMkLst>
        <pc:spChg chg="mod">
          <ac:chgData name="shock do" userId="96671919d83418a7" providerId="LiveId" clId="{C0DB0177-9773-478F-95B9-6D5E7BB6BE29}" dt="2026-09-28T13:28:03.318" v="1866"/>
          <ac:spMkLst>
            <pc:docMk/>
            <pc:sldMk cId="3371625144" sldId="303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5:17:41.546" v="3538" actId="21"/>
          <ac:spMkLst>
            <pc:docMk/>
            <pc:sldMk cId="3371625144" sldId="303"/>
            <ac:spMk id="8" creationId="{6773E7DD-E28E-D0CD-42EB-7855F3AA43DD}"/>
          </ac:spMkLst>
        </pc:spChg>
      </pc:sldChg>
      <pc:sldChg chg="modSp mod">
        <pc:chgData name="shock do" userId="96671919d83418a7" providerId="LiveId" clId="{C0DB0177-9773-478F-95B9-6D5E7BB6BE29}" dt="2026-09-28T15:19:04.178" v="3545" actId="404"/>
        <pc:sldMkLst>
          <pc:docMk/>
          <pc:sldMk cId="3371625144" sldId="305"/>
        </pc:sldMkLst>
        <pc:spChg chg="mod">
          <ac:chgData name="shock do" userId="96671919d83418a7" providerId="LiveId" clId="{C0DB0177-9773-478F-95B9-6D5E7BB6BE29}" dt="2026-09-28T13:28:04.434" v="1867"/>
          <ac:spMkLst>
            <pc:docMk/>
            <pc:sldMk cId="3371625144" sldId="305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5:17:53.540" v="3540" actId="21"/>
          <ac:spMkLst>
            <pc:docMk/>
            <pc:sldMk cId="3371625144" sldId="305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5:19:04.178" v="3545" actId="404"/>
          <ac:spMkLst>
            <pc:docMk/>
            <pc:sldMk cId="3371625144" sldId="305"/>
            <ac:spMk id="8" creationId="{6773E7DD-E28E-D0CD-42EB-7855F3AA43DD}"/>
          </ac:spMkLst>
        </pc:spChg>
      </pc:sldChg>
      <pc:sldChg chg="modSp del mod">
        <pc:chgData name="shock do" userId="96671919d83418a7" providerId="LiveId" clId="{C0DB0177-9773-478F-95B9-6D5E7BB6BE29}" dt="2026-09-28T15:19:10.236" v="3546" actId="2696"/>
        <pc:sldMkLst>
          <pc:docMk/>
          <pc:sldMk cId="3371625144" sldId="306"/>
        </pc:sldMkLst>
        <pc:spChg chg="mod">
          <ac:chgData name="shock do" userId="96671919d83418a7" providerId="LiveId" clId="{C0DB0177-9773-478F-95B9-6D5E7BB6BE29}" dt="2026-09-28T13:28:05.592" v="1868"/>
          <ac:spMkLst>
            <pc:docMk/>
            <pc:sldMk cId="3371625144" sldId="306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5:18:54.518" v="3541" actId="21"/>
          <ac:spMkLst>
            <pc:docMk/>
            <pc:sldMk cId="3371625144" sldId="306"/>
            <ac:spMk id="8" creationId="{6773E7DD-E28E-D0CD-42EB-7855F3AA43DD}"/>
          </ac:spMkLst>
        </pc:spChg>
      </pc:sldChg>
      <pc:sldChg chg="modSp mod">
        <pc:chgData name="shock do" userId="96671919d83418a7" providerId="LiveId" clId="{C0DB0177-9773-478F-95B9-6D5E7BB6BE29}" dt="2026-09-28T15:19:40.925" v="3553" actId="21"/>
        <pc:sldMkLst>
          <pc:docMk/>
          <pc:sldMk cId="3371625144" sldId="307"/>
        </pc:sldMkLst>
        <pc:spChg chg="mod">
          <ac:chgData name="shock do" userId="96671919d83418a7" providerId="LiveId" clId="{C0DB0177-9773-478F-95B9-6D5E7BB6BE29}" dt="2026-09-28T13:28:06.656" v="1869"/>
          <ac:spMkLst>
            <pc:docMk/>
            <pc:sldMk cId="3371625144" sldId="307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5:19:40.925" v="3553" actId="21"/>
          <ac:spMkLst>
            <pc:docMk/>
            <pc:sldMk cId="3371625144" sldId="307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5:19:18.297" v="3548" actId="21"/>
          <ac:spMkLst>
            <pc:docMk/>
            <pc:sldMk cId="3371625144" sldId="307"/>
            <ac:spMk id="8" creationId="{6773E7DD-E28E-D0CD-42EB-7855F3AA43DD}"/>
          </ac:spMkLst>
        </pc:spChg>
      </pc:sldChg>
      <pc:sldChg chg="modSp mod">
        <pc:chgData name="shock do" userId="96671919d83418a7" providerId="LiveId" clId="{C0DB0177-9773-478F-95B9-6D5E7BB6BE29}" dt="2026-09-28T15:19:43.114" v="3555" actId="21"/>
        <pc:sldMkLst>
          <pc:docMk/>
          <pc:sldMk cId="3371625144" sldId="308"/>
        </pc:sldMkLst>
        <pc:spChg chg="mod">
          <ac:chgData name="shock do" userId="96671919d83418a7" providerId="LiveId" clId="{C0DB0177-9773-478F-95B9-6D5E7BB6BE29}" dt="2026-09-28T13:28:07.732" v="1870"/>
          <ac:spMkLst>
            <pc:docMk/>
            <pc:sldMk cId="3371625144" sldId="308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5:19:43.114" v="3555" actId="21"/>
          <ac:spMkLst>
            <pc:docMk/>
            <pc:sldMk cId="3371625144" sldId="308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5:19:25.571" v="3550" actId="21"/>
          <ac:spMkLst>
            <pc:docMk/>
            <pc:sldMk cId="3371625144" sldId="308"/>
            <ac:spMk id="8" creationId="{6773E7DD-E28E-D0CD-42EB-7855F3AA43DD}"/>
          </ac:spMkLst>
        </pc:spChg>
      </pc:sldChg>
      <pc:sldChg chg="modSp mod">
        <pc:chgData name="shock do" userId="96671919d83418a7" providerId="LiveId" clId="{C0DB0177-9773-478F-95B9-6D5E7BB6BE29}" dt="2026-09-28T15:20:04.353" v="3560" actId="313"/>
        <pc:sldMkLst>
          <pc:docMk/>
          <pc:sldMk cId="3371625144" sldId="309"/>
        </pc:sldMkLst>
        <pc:spChg chg="mod">
          <ac:chgData name="shock do" userId="96671919d83418a7" providerId="LiveId" clId="{C0DB0177-9773-478F-95B9-6D5E7BB6BE29}" dt="2026-09-28T13:28:08.801" v="1871"/>
          <ac:spMkLst>
            <pc:docMk/>
            <pc:sldMk cId="3371625144" sldId="309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4T13:46:58.310" v="1172" actId="20577"/>
          <ac:spMkLst>
            <pc:docMk/>
            <pc:sldMk cId="3371625144" sldId="309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5:20:04.353" v="3560" actId="313"/>
          <ac:spMkLst>
            <pc:docMk/>
            <pc:sldMk cId="3371625144" sldId="309"/>
            <ac:spMk id="8" creationId="{6773E7DD-E28E-D0CD-42EB-7855F3AA43DD}"/>
          </ac:spMkLst>
        </pc:spChg>
      </pc:sldChg>
      <pc:sldChg chg="modSp mod">
        <pc:chgData name="shock do" userId="96671919d83418a7" providerId="LiveId" clId="{C0DB0177-9773-478F-95B9-6D5E7BB6BE29}" dt="2026-09-28T15:20:12.440" v="3562" actId="21"/>
        <pc:sldMkLst>
          <pc:docMk/>
          <pc:sldMk cId="3371625144" sldId="310"/>
        </pc:sldMkLst>
        <pc:spChg chg="mod">
          <ac:chgData name="shock do" userId="96671919d83418a7" providerId="LiveId" clId="{C0DB0177-9773-478F-95B9-6D5E7BB6BE29}" dt="2026-09-28T13:28:09.918" v="1872"/>
          <ac:spMkLst>
            <pc:docMk/>
            <pc:sldMk cId="3371625144" sldId="310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4T13:48:22.408" v="1249" actId="20577"/>
          <ac:spMkLst>
            <pc:docMk/>
            <pc:sldMk cId="3371625144" sldId="310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5:20:12.440" v="3562" actId="21"/>
          <ac:spMkLst>
            <pc:docMk/>
            <pc:sldMk cId="3371625144" sldId="310"/>
            <ac:spMk id="8" creationId="{6773E7DD-E28E-D0CD-42EB-7855F3AA43DD}"/>
          </ac:spMkLst>
        </pc:spChg>
      </pc:sldChg>
      <pc:sldChg chg="modSp mod">
        <pc:chgData name="shock do" userId="96671919d83418a7" providerId="LiveId" clId="{C0DB0177-9773-478F-95B9-6D5E7BB6BE29}" dt="2026-09-29T01:18:31.160" v="3933" actId="20577"/>
        <pc:sldMkLst>
          <pc:docMk/>
          <pc:sldMk cId="3371625144" sldId="311"/>
        </pc:sldMkLst>
        <pc:spChg chg="mod">
          <ac:chgData name="shock do" userId="96671919d83418a7" providerId="LiveId" clId="{C0DB0177-9773-478F-95B9-6D5E7BB6BE29}" dt="2026-09-28T13:28:11.005" v="1873"/>
          <ac:spMkLst>
            <pc:docMk/>
            <pc:sldMk cId="3371625144" sldId="311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9T01:18:31.160" v="3933" actId="20577"/>
          <ac:spMkLst>
            <pc:docMk/>
            <pc:sldMk cId="3371625144" sldId="311"/>
            <ac:spMk id="8" creationId="{6773E7DD-E28E-D0CD-42EB-7855F3AA43DD}"/>
          </ac:spMkLst>
        </pc:spChg>
      </pc:sldChg>
      <pc:sldChg chg="modSp mod">
        <pc:chgData name="shock do" userId="96671919d83418a7" providerId="LiveId" clId="{C0DB0177-9773-478F-95B9-6D5E7BB6BE29}" dt="2026-09-28T15:20:31.407" v="3564" actId="21"/>
        <pc:sldMkLst>
          <pc:docMk/>
          <pc:sldMk cId="3371625144" sldId="312"/>
        </pc:sldMkLst>
        <pc:spChg chg="mod">
          <ac:chgData name="shock do" userId="96671919d83418a7" providerId="LiveId" clId="{C0DB0177-9773-478F-95B9-6D5E7BB6BE29}" dt="2026-09-28T13:28:12.070" v="1874"/>
          <ac:spMkLst>
            <pc:docMk/>
            <pc:sldMk cId="3371625144" sldId="312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5:20:31.407" v="3564" actId="21"/>
          <ac:spMkLst>
            <pc:docMk/>
            <pc:sldMk cId="3371625144" sldId="312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4T13:53:13.025" v="1473" actId="20577"/>
          <ac:spMkLst>
            <pc:docMk/>
            <pc:sldMk cId="3371625144" sldId="312"/>
            <ac:spMk id="8" creationId="{6773E7DD-E28E-D0CD-42EB-7855F3AA43DD}"/>
          </ac:spMkLst>
        </pc:spChg>
      </pc:sldChg>
      <pc:sldChg chg="modSp del">
        <pc:chgData name="shock do" userId="96671919d83418a7" providerId="LiveId" clId="{C0DB0177-9773-478F-95B9-6D5E7BB6BE29}" dt="2026-09-28T15:21:06.068" v="3565" actId="2696"/>
        <pc:sldMkLst>
          <pc:docMk/>
          <pc:sldMk cId="3371625144" sldId="316"/>
        </pc:sldMkLst>
        <pc:spChg chg="mod">
          <ac:chgData name="shock do" userId="96671919d83418a7" providerId="LiveId" clId="{C0DB0177-9773-478F-95B9-6D5E7BB6BE29}" dt="2026-09-28T13:28:13.227" v="1875"/>
          <ac:spMkLst>
            <pc:docMk/>
            <pc:sldMk cId="3371625144" sldId="316"/>
            <ac:spMk id="2" creationId="{71A8B498-4DCA-40C5-D5AB-694916EF8404}"/>
          </ac:spMkLst>
        </pc:spChg>
      </pc:sldChg>
      <pc:sldChg chg="addSp delSp modSp add mod ord">
        <pc:chgData name="shock do" userId="96671919d83418a7" providerId="LiveId" clId="{C0DB0177-9773-478F-95B9-6D5E7BB6BE29}" dt="2026-09-28T15:42:19.063" v="3894" actId="14100"/>
        <pc:sldMkLst>
          <pc:docMk/>
          <pc:sldMk cId="1714860154" sldId="318"/>
        </pc:sldMkLst>
        <pc:spChg chg="mod">
          <ac:chgData name="shock do" userId="96671919d83418a7" providerId="LiveId" clId="{C0DB0177-9773-478F-95B9-6D5E7BB6BE29}" dt="2026-09-28T13:27:42.821" v="1847" actId="20577"/>
          <ac:spMkLst>
            <pc:docMk/>
            <pc:sldMk cId="1714860154" sldId="318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5:28:15.699" v="3658" actId="20577"/>
          <ac:spMkLst>
            <pc:docMk/>
            <pc:sldMk cId="1714860154" sldId="318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4:24:33.247" v="2888" actId="20577"/>
          <ac:spMkLst>
            <pc:docMk/>
            <pc:sldMk cId="1714860154" sldId="318"/>
            <ac:spMk id="8" creationId="{6773E7DD-E28E-D0CD-42EB-7855F3AA43DD}"/>
          </ac:spMkLst>
        </pc:spChg>
        <pc:spChg chg="del">
          <ac:chgData name="shock do" userId="96671919d83418a7" providerId="LiveId" clId="{C0DB0177-9773-478F-95B9-6D5E7BB6BE29}" dt="2026-09-28T13:30:42.758" v="1961" actId="478"/>
          <ac:spMkLst>
            <pc:docMk/>
            <pc:sldMk cId="1714860154" sldId="318"/>
            <ac:spMk id="13" creationId="{89E86237-8EFB-4DD5-BB58-7E072720A7B3}"/>
          </ac:spMkLst>
        </pc:spChg>
        <pc:picChg chg="add mod">
          <ac:chgData name="shock do" userId="96671919d83418a7" providerId="LiveId" clId="{C0DB0177-9773-478F-95B9-6D5E7BB6BE29}" dt="2026-09-28T15:42:19.063" v="3894" actId="14100"/>
          <ac:picMkLst>
            <pc:docMk/>
            <pc:sldMk cId="1714860154" sldId="318"/>
            <ac:picMk id="4" creationId="{11A64FBC-303C-D8F9-4BB1-AC0CE5700EC7}"/>
          </ac:picMkLst>
        </pc:picChg>
        <pc:picChg chg="mod">
          <ac:chgData name="shock do" userId="96671919d83418a7" providerId="LiveId" clId="{C0DB0177-9773-478F-95B9-6D5E7BB6BE29}" dt="2026-09-28T14:20:16.082" v="2765" actId="1076"/>
          <ac:picMkLst>
            <pc:docMk/>
            <pc:sldMk cId="1714860154" sldId="318"/>
            <ac:picMk id="14" creationId="{00000000-0000-0000-0000-000000000000}"/>
          </ac:picMkLst>
        </pc:picChg>
      </pc:sldChg>
      <pc:sldChg chg="addSp delSp modSp mod">
        <pc:chgData name="shock do" userId="96671919d83418a7" providerId="LiveId" clId="{C0DB0177-9773-478F-95B9-6D5E7BB6BE29}" dt="2026-09-28T15:21:23.122" v="3580" actId="20577"/>
        <pc:sldMkLst>
          <pc:docMk/>
          <pc:sldMk cId="3371625144" sldId="320"/>
        </pc:sldMkLst>
        <pc:spChg chg="del mod">
          <ac:chgData name="shock do" userId="96671919d83418a7" providerId="LiveId" clId="{C0DB0177-9773-478F-95B9-6D5E7BB6BE29}" dt="2026-09-28T13:28:28.970" v="1882" actId="478"/>
          <ac:spMkLst>
            <pc:docMk/>
            <pc:sldMk cId="3371625144" sldId="320"/>
            <ac:spMk id="2" creationId="{71A8B498-4DCA-40C5-D5AB-694916EF8404}"/>
          </ac:spMkLst>
        </pc:spChg>
        <pc:spChg chg="mod">
          <ac:chgData name="shock do" userId="96671919d83418a7" providerId="LiveId" clId="{C0DB0177-9773-478F-95B9-6D5E7BB6BE29}" dt="2026-09-28T15:21:10.916" v="3569" actId="21"/>
          <ac:spMkLst>
            <pc:docMk/>
            <pc:sldMk cId="3371625144" sldId="320"/>
            <ac:spMk id="5" creationId="{3551195A-FB7E-43A1-D2FA-9F6A3667A72E}"/>
          </ac:spMkLst>
        </pc:spChg>
        <pc:spChg chg="mod">
          <ac:chgData name="shock do" userId="96671919d83418a7" providerId="LiveId" clId="{C0DB0177-9773-478F-95B9-6D5E7BB6BE29}" dt="2026-09-28T15:21:23.122" v="3580" actId="20577"/>
          <ac:spMkLst>
            <pc:docMk/>
            <pc:sldMk cId="3371625144" sldId="320"/>
            <ac:spMk id="8" creationId="{6773E7DD-E28E-D0CD-42EB-7855F3AA43DD}"/>
          </ac:spMkLst>
        </pc:spChg>
        <pc:spChg chg="del">
          <ac:chgData name="shock do" userId="96671919d83418a7" providerId="LiveId" clId="{C0DB0177-9773-478F-95B9-6D5E7BB6BE29}" dt="2026-09-28T13:32:22.438" v="1989" actId="478"/>
          <ac:spMkLst>
            <pc:docMk/>
            <pc:sldMk cId="3371625144" sldId="320"/>
            <ac:spMk id="13" creationId="{163E99D2-308C-4F00-89E4-383D9E74C491}"/>
          </ac:spMkLst>
        </pc:spChg>
        <pc:picChg chg="add del">
          <ac:chgData name="shock do" userId="96671919d83418a7" providerId="LiveId" clId="{C0DB0177-9773-478F-95B9-6D5E7BB6BE29}" dt="2026-09-28T13:28:26.668" v="1881" actId="478"/>
          <ac:picMkLst>
            <pc:docMk/>
            <pc:sldMk cId="3371625144" sldId="320"/>
            <ac:picMk id="15" creationId="{00000000-0000-0000-0000-000000000000}"/>
          </ac:picMkLst>
        </pc:picChg>
      </pc:sldChg>
      <pc:sldChg chg="delSp modSp add mod">
        <pc:chgData name="shock do" userId="96671919d83418a7" providerId="LiveId" clId="{C0DB0177-9773-478F-95B9-6D5E7BB6BE29}" dt="2026-09-28T13:42:24.822" v="2044" actId="20577"/>
        <pc:sldMkLst>
          <pc:docMk/>
          <pc:sldMk cId="2203664755" sldId="323"/>
        </pc:sldMkLst>
        <pc:spChg chg="mod">
          <ac:chgData name="shock do" userId="96671919d83418a7" providerId="LiveId" clId="{C0DB0177-9773-478F-95B9-6D5E7BB6BE29}" dt="2026-09-28T13:26:22.103" v="1819"/>
          <ac:spMkLst>
            <pc:docMk/>
            <pc:sldMk cId="2203664755" sldId="323"/>
            <ac:spMk id="2" creationId="{C0492DEA-F141-3925-B520-F4CB14D913DE}"/>
          </ac:spMkLst>
        </pc:spChg>
        <pc:spChg chg="mod">
          <ac:chgData name="shock do" userId="96671919d83418a7" providerId="LiveId" clId="{C0DB0177-9773-478F-95B9-6D5E7BB6BE29}" dt="2026-09-28T13:42:24.822" v="2044" actId="20577"/>
          <ac:spMkLst>
            <pc:docMk/>
            <pc:sldMk cId="2203664755" sldId="323"/>
            <ac:spMk id="5" creationId="{43D35215-1ED6-F495-AEA5-85F3FE27132E}"/>
          </ac:spMkLst>
        </pc:spChg>
        <pc:spChg chg="mod">
          <ac:chgData name="shock do" userId="96671919d83418a7" providerId="LiveId" clId="{C0DB0177-9773-478F-95B9-6D5E7BB6BE29}" dt="2026-09-28T13:41:43.114" v="2034" actId="108"/>
          <ac:spMkLst>
            <pc:docMk/>
            <pc:sldMk cId="2203664755" sldId="323"/>
            <ac:spMk id="8" creationId="{FD28ABE2-168F-DBDA-8623-F541618146D9}"/>
          </ac:spMkLst>
        </pc:spChg>
        <pc:spChg chg="del">
          <ac:chgData name="shock do" userId="96671919d83418a7" providerId="LiveId" clId="{C0DB0177-9773-478F-95B9-6D5E7BB6BE29}" dt="2026-09-28T13:29:09.849" v="1889" actId="478"/>
          <ac:spMkLst>
            <pc:docMk/>
            <pc:sldMk cId="2203664755" sldId="323"/>
            <ac:spMk id="13" creationId="{1D054A7D-98BD-2953-E9BB-2C419B07AF88}"/>
          </ac:spMkLst>
        </pc:spChg>
        <pc:spChg chg="del">
          <ac:chgData name="shock do" userId="96671919d83418a7" providerId="LiveId" clId="{C0DB0177-9773-478F-95B9-6D5E7BB6BE29}" dt="2026-09-28T13:41:15.005" v="2030" actId="478"/>
          <ac:spMkLst>
            <pc:docMk/>
            <pc:sldMk cId="2203664755" sldId="323"/>
            <ac:spMk id="15" creationId="{00000000-0000-0000-0000-000000000000}"/>
          </ac:spMkLst>
        </pc:spChg>
        <pc:graphicFrameChg chg="mod modGraphic">
          <ac:chgData name="shock do" userId="96671919d83418a7" providerId="LiveId" clId="{C0DB0177-9773-478F-95B9-6D5E7BB6BE29}" dt="2026-09-28T13:42:14.358" v="2043" actId="14734"/>
          <ac:graphicFrameMkLst>
            <pc:docMk/>
            <pc:sldMk cId="2203664755" sldId="323"/>
            <ac:graphicFrameMk id="16" creationId="{00000000-0000-0000-0000-000000000000}"/>
          </ac:graphicFrameMkLst>
        </pc:graphicFrameChg>
        <pc:picChg chg="mod">
          <ac:chgData name="shock do" userId="96671919d83418a7" providerId="LiveId" clId="{C0DB0177-9773-478F-95B9-6D5E7BB6BE29}" dt="2026-09-28T13:41:39.178" v="2033" actId="1076"/>
          <ac:picMkLst>
            <pc:docMk/>
            <pc:sldMk cId="2203664755" sldId="323"/>
            <ac:picMk id="14" creationId="{0F3694FC-38D3-9D08-72FF-1E23D412CECE}"/>
          </ac:picMkLst>
        </pc:picChg>
      </pc:sldChg>
      <pc:sldChg chg="delSp modSp add mod">
        <pc:chgData name="shock do" userId="96671919d83418a7" providerId="LiveId" clId="{C0DB0177-9773-478F-95B9-6D5E7BB6BE29}" dt="2026-09-29T01:06:07.888" v="3929" actId="14100"/>
        <pc:sldMkLst>
          <pc:docMk/>
          <pc:sldMk cId="77980909" sldId="324"/>
        </pc:sldMkLst>
        <pc:spChg chg="mod">
          <ac:chgData name="shock do" userId="96671919d83418a7" providerId="LiveId" clId="{C0DB0177-9773-478F-95B9-6D5E7BB6BE29}" dt="2026-09-28T13:26:29.516" v="1821"/>
          <ac:spMkLst>
            <pc:docMk/>
            <pc:sldMk cId="77980909" sldId="324"/>
            <ac:spMk id="2" creationId="{66046635-4D93-B2AB-4343-9C3F5CA0ED72}"/>
          </ac:spMkLst>
        </pc:spChg>
        <pc:spChg chg="mod">
          <ac:chgData name="shock do" userId="96671919d83418a7" providerId="LiveId" clId="{C0DB0177-9773-478F-95B9-6D5E7BB6BE29}" dt="2026-09-24T12:20:49.604" v="123" actId="20577"/>
          <ac:spMkLst>
            <pc:docMk/>
            <pc:sldMk cId="77980909" sldId="324"/>
            <ac:spMk id="5" creationId="{BE4EE05C-405D-9549-2016-FB6488237065}"/>
          </ac:spMkLst>
        </pc:spChg>
        <pc:spChg chg="mod">
          <ac:chgData name="shock do" userId="96671919d83418a7" providerId="LiveId" clId="{C0DB0177-9773-478F-95B9-6D5E7BB6BE29}" dt="2026-09-29T01:06:07.888" v="3929" actId="14100"/>
          <ac:spMkLst>
            <pc:docMk/>
            <pc:sldMk cId="77980909" sldId="324"/>
            <ac:spMk id="8" creationId="{3CDA19FA-E284-33E7-E2BC-89555758F701}"/>
          </ac:spMkLst>
        </pc:spChg>
        <pc:spChg chg="del">
          <ac:chgData name="shock do" userId="96671919d83418a7" providerId="LiveId" clId="{C0DB0177-9773-478F-95B9-6D5E7BB6BE29}" dt="2026-09-28T13:29:17.478" v="1891" actId="478"/>
          <ac:spMkLst>
            <pc:docMk/>
            <pc:sldMk cId="77980909" sldId="324"/>
            <ac:spMk id="13" creationId="{27F90AB4-21CD-46C1-934A-E569BDFC96D6}"/>
          </ac:spMkLst>
        </pc:spChg>
      </pc:sldChg>
      <pc:sldChg chg="modSp add mod">
        <pc:chgData name="shock do" userId="96671919d83418a7" providerId="LiveId" clId="{C0DB0177-9773-478F-95B9-6D5E7BB6BE29}" dt="2026-09-28T15:29:38.502" v="3780" actId="20577"/>
        <pc:sldMkLst>
          <pc:docMk/>
          <pc:sldMk cId="2705776747" sldId="325"/>
        </pc:sldMkLst>
        <pc:spChg chg="mod">
          <ac:chgData name="shock do" userId="96671919d83418a7" providerId="LiveId" clId="{C0DB0177-9773-478F-95B9-6D5E7BB6BE29}" dt="2026-09-28T13:27:52.208" v="1855"/>
          <ac:spMkLst>
            <pc:docMk/>
            <pc:sldMk cId="2705776747" sldId="325"/>
            <ac:spMk id="2" creationId="{B35072B0-75D5-4EEC-BF34-36E1E1F9C328}"/>
          </ac:spMkLst>
        </pc:spChg>
        <pc:spChg chg="mod">
          <ac:chgData name="shock do" userId="96671919d83418a7" providerId="LiveId" clId="{C0DB0177-9773-478F-95B9-6D5E7BB6BE29}" dt="2026-09-28T15:29:38.502" v="3780" actId="20577"/>
          <ac:spMkLst>
            <pc:docMk/>
            <pc:sldMk cId="2705776747" sldId="325"/>
            <ac:spMk id="5" creationId="{B8E972E4-9D5B-FC4D-15AE-F3818922698B}"/>
          </ac:spMkLst>
        </pc:spChg>
        <pc:spChg chg="mod">
          <ac:chgData name="shock do" userId="96671919d83418a7" providerId="LiveId" clId="{C0DB0177-9773-478F-95B9-6D5E7BB6BE29}" dt="2026-09-28T14:42:51.371" v="3132" actId="21"/>
          <ac:spMkLst>
            <pc:docMk/>
            <pc:sldMk cId="2705776747" sldId="325"/>
            <ac:spMk id="8" creationId="{9CD7C22F-5B82-1FC9-233E-504BD72D97F8}"/>
          </ac:spMkLst>
        </pc:spChg>
      </pc:sldChg>
      <pc:sldChg chg="modSp add mod">
        <pc:chgData name="shock do" userId="96671919d83418a7" providerId="LiveId" clId="{C0DB0177-9773-478F-95B9-6D5E7BB6BE29}" dt="2026-09-28T14:34:45.809" v="3086" actId="20577"/>
        <pc:sldMkLst>
          <pc:docMk/>
          <pc:sldMk cId="1454901045" sldId="326"/>
        </pc:sldMkLst>
        <pc:spChg chg="mod">
          <ac:chgData name="shock do" userId="96671919d83418a7" providerId="LiveId" clId="{C0DB0177-9773-478F-95B9-6D5E7BB6BE29}" dt="2026-09-28T13:28:14.260" v="1876"/>
          <ac:spMkLst>
            <pc:docMk/>
            <pc:sldMk cId="1454901045" sldId="326"/>
            <ac:spMk id="2" creationId="{480C7235-EE04-11E5-B838-211AC8593A26}"/>
          </ac:spMkLst>
        </pc:spChg>
        <pc:spChg chg="mod">
          <ac:chgData name="shock do" userId="96671919d83418a7" providerId="LiveId" clId="{C0DB0177-9773-478F-95B9-6D5E7BB6BE29}" dt="2026-09-24T13:59:10.074" v="1613" actId="20577"/>
          <ac:spMkLst>
            <pc:docMk/>
            <pc:sldMk cId="1454901045" sldId="326"/>
            <ac:spMk id="5" creationId="{930AC7E6-1132-AF60-4DBA-A579EE2C8E00}"/>
          </ac:spMkLst>
        </pc:spChg>
        <pc:spChg chg="mod">
          <ac:chgData name="shock do" userId="96671919d83418a7" providerId="LiveId" clId="{C0DB0177-9773-478F-95B9-6D5E7BB6BE29}" dt="2026-09-28T14:34:45.809" v="3086" actId="20577"/>
          <ac:spMkLst>
            <pc:docMk/>
            <pc:sldMk cId="1454901045" sldId="326"/>
            <ac:spMk id="8" creationId="{22FA29B1-7B47-AE38-238D-F1F5EDCE5102}"/>
          </ac:spMkLst>
        </pc:spChg>
      </pc:sldChg>
      <pc:sldChg chg="delSp modSp mod">
        <pc:chgData name="shock do" userId="96671919d83418a7" providerId="LiveId" clId="{C0DB0177-9773-478F-95B9-6D5E7BB6BE29}" dt="2026-09-28T13:44:38.504" v="2134" actId="20577"/>
        <pc:sldMkLst>
          <pc:docMk/>
          <pc:sldMk cId="0" sldId="327"/>
        </pc:sldMkLst>
        <pc:spChg chg="mod">
          <ac:chgData name="shock do" userId="96671919d83418a7" providerId="LiveId" clId="{C0DB0177-9773-478F-95B9-6D5E7BB6BE29}" dt="2026-09-28T13:26:23.044" v="1820"/>
          <ac:spMkLst>
            <pc:docMk/>
            <pc:sldMk cId="0" sldId="327"/>
            <ac:spMk id="2" creationId="{C0492DEA-F141-3925-B520-F4CB14D913DE}"/>
          </ac:spMkLst>
        </pc:spChg>
        <pc:spChg chg="mod">
          <ac:chgData name="shock do" userId="96671919d83418a7" providerId="LiveId" clId="{C0DB0177-9773-478F-95B9-6D5E7BB6BE29}" dt="2026-09-28T13:42:26.785" v="2045" actId="20577"/>
          <ac:spMkLst>
            <pc:docMk/>
            <pc:sldMk cId="0" sldId="327"/>
            <ac:spMk id="5" creationId="{43D35215-1ED6-F495-AEA5-85F3FE27132E}"/>
          </ac:spMkLst>
        </pc:spChg>
        <pc:spChg chg="mod">
          <ac:chgData name="shock do" userId="96671919d83418a7" providerId="LiveId" clId="{C0DB0177-9773-478F-95B9-6D5E7BB6BE29}" dt="2026-09-28T13:44:38.504" v="2134" actId="20577"/>
          <ac:spMkLst>
            <pc:docMk/>
            <pc:sldMk cId="0" sldId="327"/>
            <ac:spMk id="8" creationId="{FD28ABE2-168F-DBDA-8623-F541618146D9}"/>
          </ac:spMkLst>
        </pc:spChg>
        <pc:spChg chg="del">
          <ac:chgData name="shock do" userId="96671919d83418a7" providerId="LiveId" clId="{C0DB0177-9773-478F-95B9-6D5E7BB6BE29}" dt="2026-09-28T13:29:12.940" v="1890" actId="478"/>
          <ac:spMkLst>
            <pc:docMk/>
            <pc:sldMk cId="0" sldId="327"/>
            <ac:spMk id="13" creationId="{1D054A7D-98BD-2953-E9BB-2C419B07AF88}"/>
          </ac:spMkLst>
        </pc:spChg>
      </pc:sldChg>
      <pc:sldChg chg="delSp modSp mod">
        <pc:chgData name="shock do" userId="96671919d83418a7" providerId="LiveId" clId="{C0DB0177-9773-478F-95B9-6D5E7BB6BE29}" dt="2026-09-28T13:53:26.186" v="2233" actId="20577"/>
        <pc:sldMkLst>
          <pc:docMk/>
          <pc:sldMk cId="0" sldId="328"/>
        </pc:sldMkLst>
        <pc:spChg chg="mod">
          <ac:chgData name="shock do" userId="96671919d83418a7" providerId="LiveId" clId="{C0DB0177-9773-478F-95B9-6D5E7BB6BE29}" dt="2026-09-28T13:26:34.620" v="1822"/>
          <ac:spMkLst>
            <pc:docMk/>
            <pc:sldMk cId="0" sldId="328"/>
            <ac:spMk id="2" creationId="{66046635-4D93-B2AB-4343-9C3F5CA0ED72}"/>
          </ac:spMkLst>
        </pc:spChg>
        <pc:spChg chg="mod">
          <ac:chgData name="shock do" userId="96671919d83418a7" providerId="LiveId" clId="{C0DB0177-9773-478F-95B9-6D5E7BB6BE29}" dt="2026-09-28T13:53:26.186" v="2233" actId="20577"/>
          <ac:spMkLst>
            <pc:docMk/>
            <pc:sldMk cId="0" sldId="328"/>
            <ac:spMk id="8" creationId="{3CDA19FA-E284-33E7-E2BC-89555758F701}"/>
          </ac:spMkLst>
        </pc:spChg>
        <pc:spChg chg="del">
          <ac:chgData name="shock do" userId="96671919d83418a7" providerId="LiveId" clId="{C0DB0177-9773-478F-95B9-6D5E7BB6BE29}" dt="2026-09-28T13:29:22.068" v="1892" actId="478"/>
          <ac:spMkLst>
            <pc:docMk/>
            <pc:sldMk cId="0" sldId="328"/>
            <ac:spMk id="13" creationId="{27F90AB4-21CD-46C1-934A-E569BDFC96D6}"/>
          </ac:spMkLst>
        </pc:spChg>
      </pc:sldChg>
      <pc:sldChg chg="delSp modSp mod">
        <pc:chgData name="shock do" userId="96671919d83418a7" providerId="LiveId" clId="{C0DB0177-9773-478F-95B9-6D5E7BB6BE29}" dt="2026-09-28T13:54:53.802" v="2262" actId="403"/>
        <pc:sldMkLst>
          <pc:docMk/>
          <pc:sldMk cId="0" sldId="329"/>
        </pc:sldMkLst>
        <pc:spChg chg="mod">
          <ac:chgData name="shock do" userId="96671919d83418a7" providerId="LiveId" clId="{C0DB0177-9773-478F-95B9-6D5E7BB6BE29}" dt="2026-09-28T13:26:36.844" v="1823"/>
          <ac:spMkLst>
            <pc:docMk/>
            <pc:sldMk cId="0" sldId="329"/>
            <ac:spMk id="2" creationId="{66046635-4D93-B2AB-4343-9C3F5CA0ED72}"/>
          </ac:spMkLst>
        </pc:spChg>
        <pc:spChg chg="mod">
          <ac:chgData name="shock do" userId="96671919d83418a7" providerId="LiveId" clId="{C0DB0177-9773-478F-95B9-6D5E7BB6BE29}" dt="2026-09-28T13:54:53.802" v="2262" actId="403"/>
          <ac:spMkLst>
            <pc:docMk/>
            <pc:sldMk cId="0" sldId="329"/>
            <ac:spMk id="8" creationId="{3CDA19FA-E284-33E7-E2BC-89555758F701}"/>
          </ac:spMkLst>
        </pc:spChg>
        <pc:spChg chg="del">
          <ac:chgData name="shock do" userId="96671919d83418a7" providerId="LiveId" clId="{C0DB0177-9773-478F-95B9-6D5E7BB6BE29}" dt="2026-09-28T13:29:25.849" v="1893" actId="478"/>
          <ac:spMkLst>
            <pc:docMk/>
            <pc:sldMk cId="0" sldId="329"/>
            <ac:spMk id="13" creationId="{27F90AB4-21CD-46C1-934A-E569BDFC96D6}"/>
          </ac:spMkLst>
        </pc:spChg>
      </pc:sldChg>
      <pc:sldChg chg="delSp modSp del mod">
        <pc:chgData name="shock do" userId="96671919d83418a7" providerId="LiveId" clId="{C0DB0177-9773-478F-95B9-6D5E7BB6BE29}" dt="2026-09-28T13:55:05.647" v="2263" actId="2696"/>
        <pc:sldMkLst>
          <pc:docMk/>
          <pc:sldMk cId="0" sldId="330"/>
        </pc:sldMkLst>
        <pc:spChg chg="mod">
          <ac:chgData name="shock do" userId="96671919d83418a7" providerId="LiveId" clId="{C0DB0177-9773-478F-95B9-6D5E7BB6BE29}" dt="2026-09-28T13:26:38.441" v="1824"/>
          <ac:spMkLst>
            <pc:docMk/>
            <pc:sldMk cId="0" sldId="330"/>
            <ac:spMk id="2" creationId="{66046635-4D93-B2AB-4343-9C3F5CA0ED72}"/>
          </ac:spMkLst>
        </pc:spChg>
        <pc:spChg chg="del">
          <ac:chgData name="shock do" userId="96671919d83418a7" providerId="LiveId" clId="{C0DB0177-9773-478F-95B9-6D5E7BB6BE29}" dt="2026-09-28T13:29:28.305" v="1894" actId="478"/>
          <ac:spMkLst>
            <pc:docMk/>
            <pc:sldMk cId="0" sldId="330"/>
            <ac:spMk id="13" creationId="{27F90AB4-21CD-46C1-934A-E569BDFC96D6}"/>
          </ac:spMkLst>
        </pc:spChg>
      </pc:sldChg>
      <pc:sldChg chg="addSp delSp modSp add mod">
        <pc:chgData name="shock do" userId="96671919d83418a7" providerId="LiveId" clId="{C0DB0177-9773-478F-95B9-6D5E7BB6BE29}" dt="2026-09-28T15:05:07.886" v="3397" actId="14100"/>
        <pc:sldMkLst>
          <pc:docMk/>
          <pc:sldMk cId="3496617315" sldId="330"/>
        </pc:sldMkLst>
        <pc:spChg chg="mod">
          <ac:chgData name="shock do" userId="96671919d83418a7" providerId="LiveId" clId="{C0DB0177-9773-478F-95B9-6D5E7BB6BE29}" dt="2026-09-28T14:52:45.847" v="3186" actId="20577"/>
          <ac:spMkLst>
            <pc:docMk/>
            <pc:sldMk cId="3496617315" sldId="330"/>
            <ac:spMk id="5" creationId="{F92DB604-DFD3-2BCA-D3D7-0D7CFC06CE1A}"/>
          </ac:spMkLst>
        </pc:spChg>
        <pc:spChg chg="del mod">
          <ac:chgData name="shock do" userId="96671919d83418a7" providerId="LiveId" clId="{C0DB0177-9773-478F-95B9-6D5E7BB6BE29}" dt="2026-09-28T14:55:58.092" v="3227" actId="478"/>
          <ac:spMkLst>
            <pc:docMk/>
            <pc:sldMk cId="3496617315" sldId="330"/>
            <ac:spMk id="8" creationId="{880F65A1-D96E-FEF2-32BD-590FE574A426}"/>
          </ac:spMkLst>
        </pc:spChg>
        <pc:spChg chg="del">
          <ac:chgData name="shock do" userId="96671919d83418a7" providerId="LiveId" clId="{C0DB0177-9773-478F-95B9-6D5E7BB6BE29}" dt="2026-09-28T14:58:04.743" v="3254" actId="478"/>
          <ac:spMkLst>
            <pc:docMk/>
            <pc:sldMk cId="3496617315" sldId="330"/>
            <ac:spMk id="13" creationId="{C1EB89D4-6199-8884-6A2E-A19681513CC3}"/>
          </ac:spMkLst>
        </pc:spChg>
        <pc:graphicFrameChg chg="add del">
          <ac:chgData name="shock do" userId="96671919d83418a7" providerId="LiveId" clId="{C0DB0177-9773-478F-95B9-6D5E7BB6BE29}" dt="2026-09-28T14:56:09.452" v="3229" actId="3680"/>
          <ac:graphicFrameMkLst>
            <pc:docMk/>
            <pc:sldMk cId="3496617315" sldId="330"/>
            <ac:graphicFrameMk id="3" creationId="{13128C51-74C1-13F1-05D9-406ADDDD6A53}"/>
          </ac:graphicFrameMkLst>
        </pc:graphicFrameChg>
        <pc:graphicFrameChg chg="add del mod modGraphic">
          <ac:chgData name="shock do" userId="96671919d83418a7" providerId="LiveId" clId="{C0DB0177-9773-478F-95B9-6D5E7BB6BE29}" dt="2026-09-28T14:57:10.735" v="3238" actId="478"/>
          <ac:graphicFrameMkLst>
            <pc:docMk/>
            <pc:sldMk cId="3496617315" sldId="330"/>
            <ac:graphicFrameMk id="6" creationId="{606633ED-039B-568E-42FC-F78AF1EC08C9}"/>
          </ac:graphicFrameMkLst>
        </pc:graphicFrameChg>
        <pc:graphicFrameChg chg="add mod modGraphic">
          <ac:chgData name="shock do" userId="96671919d83418a7" providerId="LiveId" clId="{C0DB0177-9773-478F-95B9-6D5E7BB6BE29}" dt="2026-09-28T15:05:07.886" v="3397" actId="14100"/>
          <ac:graphicFrameMkLst>
            <pc:docMk/>
            <pc:sldMk cId="3496617315" sldId="330"/>
            <ac:graphicFrameMk id="9" creationId="{CD838138-A712-A93C-3C97-B575CD0C9447}"/>
          </ac:graphicFrameMkLst>
        </pc:graphicFrameChg>
        <pc:picChg chg="del">
          <ac:chgData name="shock do" userId="96671919d83418a7" providerId="LiveId" clId="{C0DB0177-9773-478F-95B9-6D5E7BB6BE29}" dt="2026-09-28T14:57:53.610" v="3251" actId="478"/>
          <ac:picMkLst>
            <pc:docMk/>
            <pc:sldMk cId="3496617315" sldId="330"/>
            <ac:picMk id="4" creationId="{89DEA34E-44B0-8485-9DA8-27356711807A}"/>
          </ac:picMkLst>
        </pc:picChg>
      </pc:sldChg>
      <pc:sldChg chg="modSp add mod">
        <pc:chgData name="shock do" userId="96671919d83418a7" providerId="LiveId" clId="{C0DB0177-9773-478F-95B9-6D5E7BB6BE29}" dt="2026-09-29T01:15:24.538" v="3932" actId="20577"/>
        <pc:sldMkLst>
          <pc:docMk/>
          <pc:sldMk cId="881053638" sldId="331"/>
        </pc:sldMkLst>
        <pc:spChg chg="mod">
          <ac:chgData name="shock do" userId="96671919d83418a7" providerId="LiveId" clId="{C0DB0177-9773-478F-95B9-6D5E7BB6BE29}" dt="2026-09-29T01:15:24.538" v="3932" actId="20577"/>
          <ac:spMkLst>
            <pc:docMk/>
            <pc:sldMk cId="881053638" sldId="331"/>
            <ac:spMk id="8" creationId="{4AD0820A-746B-8D7B-B36D-6EBADF26E274}"/>
          </ac:spMkLst>
        </pc:spChg>
      </pc:sldChg>
      <pc:sldChg chg="add">
        <pc:chgData name="shock do" userId="96671919d83418a7" providerId="LiveId" clId="{C0DB0177-9773-478F-95B9-6D5E7BB6BE29}" dt="2026-09-28T14:55:27.661" v="3223"/>
        <pc:sldMkLst>
          <pc:docMk/>
          <pc:sldMk cId="3100012710" sldId="332"/>
        </pc:sldMkLst>
      </pc:sldChg>
      <pc:sldChg chg="delSp modSp add mod">
        <pc:chgData name="shock do" userId="96671919d83418a7" providerId="LiveId" clId="{C0DB0177-9773-478F-95B9-6D5E7BB6BE29}" dt="2026-09-28T15:03:24.823" v="3374" actId="20577"/>
        <pc:sldMkLst>
          <pc:docMk/>
          <pc:sldMk cId="3648951134" sldId="333"/>
        </pc:sldMkLst>
        <pc:spChg chg="mod">
          <ac:chgData name="shock do" userId="96671919d83418a7" providerId="LiveId" clId="{C0DB0177-9773-478F-95B9-6D5E7BB6BE29}" dt="2026-09-28T15:03:24.823" v="3374" actId="20577"/>
          <ac:spMkLst>
            <pc:docMk/>
            <pc:sldMk cId="3648951134" sldId="333"/>
            <ac:spMk id="5" creationId="{AC7CA288-3277-D147-B9C8-94EE385DBC4E}"/>
          </ac:spMkLst>
        </pc:spChg>
        <pc:spChg chg="mod">
          <ac:chgData name="shock do" userId="96671919d83418a7" providerId="LiveId" clId="{C0DB0177-9773-478F-95B9-6D5E7BB6BE29}" dt="2026-09-28T15:03:19.530" v="3364" actId="1076"/>
          <ac:spMkLst>
            <pc:docMk/>
            <pc:sldMk cId="3648951134" sldId="333"/>
            <ac:spMk id="8" creationId="{18FA15D7-157F-A4E7-9132-B1D05417580A}"/>
          </ac:spMkLst>
        </pc:spChg>
        <pc:picChg chg="del">
          <ac:chgData name="shock do" userId="96671919d83418a7" providerId="LiveId" clId="{C0DB0177-9773-478F-95B9-6D5E7BB6BE29}" dt="2026-09-28T15:00:39.679" v="3264" actId="478"/>
          <ac:picMkLst>
            <pc:docMk/>
            <pc:sldMk cId="3648951134" sldId="333"/>
            <ac:picMk id="3" creationId="{846CFF59-D9E8-F174-3A4F-6133F7E6AD34}"/>
          </ac:picMkLst>
        </pc:picChg>
        <pc:picChg chg="mod">
          <ac:chgData name="shock do" userId="96671919d83418a7" providerId="LiveId" clId="{C0DB0177-9773-478F-95B9-6D5E7BB6BE29}" dt="2026-09-28T15:02:35.405" v="3348" actId="1076"/>
          <ac:picMkLst>
            <pc:docMk/>
            <pc:sldMk cId="3648951134" sldId="333"/>
            <ac:picMk id="14" creationId="{A990FF83-ADA7-225B-16AD-4213A92CB6ED}"/>
          </ac:picMkLst>
        </pc:picChg>
      </pc:sldChg>
      <pc:sldChg chg="modSp add mod">
        <pc:chgData name="shock do" userId="96671919d83418a7" providerId="LiveId" clId="{C0DB0177-9773-478F-95B9-6D5E7BB6BE29}" dt="2026-09-28T15:26:07.126" v="3618" actId="113"/>
        <pc:sldMkLst>
          <pc:docMk/>
          <pc:sldMk cId="597737494" sldId="334"/>
        </pc:sldMkLst>
        <pc:spChg chg="mod">
          <ac:chgData name="shock do" userId="96671919d83418a7" providerId="LiveId" clId="{C0DB0177-9773-478F-95B9-6D5E7BB6BE29}" dt="2026-09-28T15:26:07.126" v="3618" actId="113"/>
          <ac:spMkLst>
            <pc:docMk/>
            <pc:sldMk cId="597737494" sldId="334"/>
            <ac:spMk id="8" creationId="{9D4CABCD-3A88-B3B4-FF90-BDC01C2C5088}"/>
          </ac:spMkLst>
        </pc:spChg>
      </pc:sldChg>
      <pc:sldChg chg="addSp delSp modSp add mod">
        <pc:chgData name="shock do" userId="96671919d83418a7" providerId="LiveId" clId="{C0DB0177-9773-478F-95B9-6D5E7BB6BE29}" dt="2026-09-28T15:34:44.765" v="3882"/>
        <pc:sldMkLst>
          <pc:docMk/>
          <pc:sldMk cId="1992181872" sldId="335"/>
        </pc:sldMkLst>
        <pc:spChg chg="mod">
          <ac:chgData name="shock do" userId="96671919d83418a7" providerId="LiveId" clId="{C0DB0177-9773-478F-95B9-6D5E7BB6BE29}" dt="2026-09-28T15:34:44.765" v="3882"/>
          <ac:spMkLst>
            <pc:docMk/>
            <pc:sldMk cId="1992181872" sldId="335"/>
            <ac:spMk id="5" creationId="{1496322A-6E2C-777C-C9FF-8986A2C95C9E}"/>
          </ac:spMkLst>
        </pc:spChg>
        <pc:spChg chg="mod">
          <ac:chgData name="shock do" userId="96671919d83418a7" providerId="LiveId" clId="{C0DB0177-9773-478F-95B9-6D5E7BB6BE29}" dt="2026-09-28T15:32:54.437" v="3862" actId="14100"/>
          <ac:spMkLst>
            <pc:docMk/>
            <pc:sldMk cId="1992181872" sldId="335"/>
            <ac:spMk id="8" creationId="{CEDB2ADB-3995-62F1-5EFE-49F0DA82CC78}"/>
          </ac:spMkLst>
        </pc:spChg>
        <pc:picChg chg="add mod">
          <ac:chgData name="shock do" userId="96671919d83418a7" providerId="LiveId" clId="{C0DB0177-9773-478F-95B9-6D5E7BB6BE29}" dt="2026-09-28T15:33:01.482" v="3866" actId="14100"/>
          <ac:picMkLst>
            <pc:docMk/>
            <pc:sldMk cId="1992181872" sldId="335"/>
            <ac:picMk id="3" creationId="{98BA7B82-0BCB-CDF9-C1FC-A27386A51FA3}"/>
          </ac:picMkLst>
        </pc:picChg>
        <pc:picChg chg="del">
          <ac:chgData name="shock do" userId="96671919d83418a7" providerId="LiveId" clId="{C0DB0177-9773-478F-95B9-6D5E7BB6BE29}" dt="2026-09-28T15:32:51.471" v="3861" actId="478"/>
          <ac:picMkLst>
            <pc:docMk/>
            <pc:sldMk cId="1992181872" sldId="335"/>
            <ac:picMk id="4" creationId="{9ADDFB2A-C363-728D-B96F-462DFCEBC707}"/>
          </ac:picMkLst>
        </pc:picChg>
      </pc:sldChg>
      <pc:sldChg chg="addSp delSp modSp add mod">
        <pc:chgData name="shock do" userId="96671919d83418a7" providerId="LiveId" clId="{C0DB0177-9773-478F-95B9-6D5E7BB6BE29}" dt="2026-09-28T15:15:29.995" v="3513" actId="20577"/>
        <pc:sldMkLst>
          <pc:docMk/>
          <pc:sldMk cId="2010294761" sldId="336"/>
        </pc:sldMkLst>
        <pc:spChg chg="del">
          <ac:chgData name="shock do" userId="96671919d83418a7" providerId="LiveId" clId="{C0DB0177-9773-478F-95B9-6D5E7BB6BE29}" dt="2026-09-28T15:13:44.636" v="3499" actId="478"/>
          <ac:spMkLst>
            <pc:docMk/>
            <pc:sldMk cId="2010294761" sldId="336"/>
            <ac:spMk id="8" creationId="{6C11EA22-3EEE-4492-4AE2-C42E003DE0AC}"/>
          </ac:spMkLst>
        </pc:spChg>
        <pc:graphicFrameChg chg="add mod modGraphic">
          <ac:chgData name="shock do" userId="96671919d83418a7" providerId="LiveId" clId="{C0DB0177-9773-478F-95B9-6D5E7BB6BE29}" dt="2026-09-28T15:15:29.995" v="3513" actId="20577"/>
          <ac:graphicFrameMkLst>
            <pc:docMk/>
            <pc:sldMk cId="2010294761" sldId="336"/>
            <ac:graphicFrameMk id="4" creationId="{13C4EF65-1A14-6F48-693C-423B31A6EDB2}"/>
          </ac:graphicFrameMkLst>
        </pc:graphicFrameChg>
        <pc:picChg chg="del">
          <ac:chgData name="shock do" userId="96671919d83418a7" providerId="LiveId" clId="{C0DB0177-9773-478F-95B9-6D5E7BB6BE29}" dt="2026-09-28T15:13:43.210" v="3498" actId="478"/>
          <ac:picMkLst>
            <pc:docMk/>
            <pc:sldMk cId="2010294761" sldId="336"/>
            <ac:picMk id="22" creationId="{21575A8D-4185-BBD2-26F9-73F26A8DCCD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8D75D8-EFB1-6222-52EA-D507A59F6C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41471C4-A5D8-6C20-EF11-073B93416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793F426-F642-81D8-7D36-76C422C64E2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E58FCF2-AC64-4F88-C792-E85BDFDF4AE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D3E087-DBC7-382F-2D89-6E416455B8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6D9A0687-12FE-4CDC-8430-8246FF057F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FC0026-BB01-7848-CE7C-103498DA5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40AD12-9F2F-8816-C8F3-7E2A94CE8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122B527-62D6-689E-DB35-DA0FC8A2F6C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7BF0E3-B354-3F77-87CD-9F3D934379A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FF841D-26C1-9F84-AD39-FF64273F03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DA3C902E-B5FE-4317-A3C6-77CE16C9C7C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5DC68C-4951-6A97-CD13-766C9EA76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42677CD-D356-5D44-4973-D19491F1F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278953-B761-F3B6-1B96-C9CD61DF663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0D4EFB-AF22-0C3C-78DD-8715AE93C1B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D607E98-2D0D-9704-8BB3-15E89341804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D530D7F4-4CC2-4BBC-AEBA-60D72196517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F74318-1182-6632-02FE-DE220FAC7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DBAB97-9ED7-9841-55EC-28397ED7E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83EFCD3-0D04-AC38-FDF6-DCF01FAD30FA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C04CA9D-0C89-D3DD-0FC6-B5E88898286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6F14FA1-738F-E5BD-BA0F-4E167BC1CFF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B94247-5781-8D64-E922-63DE6F06CE0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943E1FC0-DDA3-4BA6-AA07-57D0022F18B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8B543F-75C6-AA71-EF87-EF9173081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D4B7778-A8A9-EE7F-7968-12C195AA6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E8C8A2B-0B3E-0A2B-A6F1-DBAB2C5C1C2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1DD9BD3-BAFC-5BEF-589E-7672B4F7272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58D7F70-CB56-3A86-90B9-5C26B9EAA170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4935202-7A56-38A0-9834-C9AE0B1F31E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3B603ED-039D-EB0C-5A24-C583B7279F2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9936389-D9B1-36B6-9C06-414F395DF85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43EF305E-ECF7-4093-90D1-9A82DB5A284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033205-3183-FDA2-DF10-69D4FC55C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FF6CE22-E1D4-A53A-D69F-597F5996DDB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238C5DD-2FED-CDAA-E2FE-8AD7E9E9533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67620E8-5CAB-2F3B-B657-EF77F293E7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18E72E1B-9B98-4C65-B60F-66AF3599F7D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A40EFFF-A589-7F8E-709B-37FC1931758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D3BFB34-D5C0-84A3-BA96-A7B1EF182C8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F9BFBB-345A-724F-9B7D-E69E36F5F60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4E1680C8-C641-48DF-8DE2-2C46E2AD2ED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2A76F8-B01A-DA81-3A36-449DEBAD6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D7F0CC-B9C0-89DF-7E95-09F342B1D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BA57164-B352-5EC9-E7D6-2B2EB0CF9B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5E96804-610A-3D68-1018-B6EAE54F633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3428900-406B-58A6-DB5A-A525719565F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DDA50D8-6C43-14EE-0AA4-0B4E8A2A7AA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4A09FA5D-8CDC-4626-9320-2C086D886F9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6522B-27A5-3DC9-FF21-506A7F754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CC9EA8A-3D58-C18E-4E9D-AF887A79FE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E17181D-104F-A63B-AE6F-80B6030A994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BC2E36A-DE48-AAD5-5BF7-C2B00CFBC9C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767A198-2016-E2AF-195D-9C938F01584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F85FE27-DFF1-F70D-2811-006F2DE20DB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EE32331B-7499-4AF8-B5F6-FBBD54EA02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596E04-2136-6246-77F4-A46BFE4E5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19D7CDE-9097-DC45-3ABE-74E674D30F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EE30D9-17B6-B0A2-1177-634CCF6D39E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C5C322-1EC8-5457-7812-272C0199E26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2E412B-E0D1-C765-7594-6B92AB53FD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E581C4C1-E679-46F9-92BD-5AFC94B7C26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4E87E39-6366-BB1C-CF8C-D76808141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3454C81-3C43-5AD5-B3CB-4D3FA13F94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2EBE595-B582-8C76-314B-D1F1B454524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F76C1AF-DAB5-2524-B9D6-EBB627694F9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8C9C2A3-E03A-C843-A2E8-CD2CDEB6B9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78530CDA-1E6B-4423-8CDB-2FB8AEB0596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CB3232A-3E61-B821-3E13-E2E953F07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/>
          <a:lstStyle/>
          <a:p>
            <a:pPr lvl="0">
              <a:buNone/>
            </a:pPr>
            <a:r>
              <a:t>单击此处编辑母版标题样式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0A4A838-347F-7EE8-8ABD-B29FF2D52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第二级</a:t>
            </a:r>
          </a:p>
          <a:p>
            <a:pPr lvl="2">
              <a:buNone/>
            </a:pPr>
            <a:r>
              <a:t>第三级</a:t>
            </a:r>
          </a:p>
          <a:p>
            <a:pPr lvl="3">
              <a:buNone/>
            </a:pPr>
            <a:r>
              <a:t>第四级</a:t>
            </a:r>
          </a:p>
          <a:p>
            <a:pPr lvl="4">
              <a:buNone/>
            </a:pPr>
            <a:r>
              <a:t>第五级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10F6C98-5BFB-0C8A-FF82-40A147334FC7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/>
          <a:lstStyle>
            <a:lvl1pPr>
              <a:buNone/>
              <a:defRPr sz="1400"/>
            </a:lvl1pPr>
          </a:lstStyle>
          <a:p>
            <a:endParaRPr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8196A60-3463-7D36-B4F5-27DE0F33E4E7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/>
          <a:lstStyle>
            <a:lvl1pPr algn="ctr">
              <a:buNone/>
              <a:defRPr sz="1400"/>
            </a:lvl1pPr>
          </a:lstStyle>
          <a:p>
            <a:endParaRPr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D39F555-B119-0304-BE88-BD03F09F6B39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/>
          <a:lstStyle>
            <a:lvl1pPr algn="r">
              <a:buNone/>
              <a:defRPr sz="1400"/>
            </a:lvl1pPr>
          </a:lstStyle>
          <a:p>
            <a:fld id="{D96662AE-6936-4F35-999C-79E05A60DDB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>
        <a:spcBef>
          <a:spcPct val="0"/>
        </a:spcBef>
        <a:spcAft>
          <a:spcPct val="0"/>
        </a:spcAft>
        <a:buNone/>
        <a:defRPr sz="4400" kern="1200">
          <a:solidFill>
            <a:schemeClr val="tx2"/>
          </a:solidFill>
          <a:latin typeface="+mj-lt"/>
          <a:ea typeface="+mj-lt"/>
          <a:cs typeface="+mj-lt"/>
        </a:defRPr>
      </a:lvl1pPr>
      <a:lvl2pPr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微软雅黑"/>
          <a:ea typeface="微软雅黑"/>
          <a:cs typeface="微软雅黑"/>
        </a:defRPr>
      </a:lvl2pPr>
      <a:lvl3pPr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微软雅黑"/>
          <a:ea typeface="微软雅黑"/>
          <a:cs typeface="微软雅黑"/>
        </a:defRPr>
      </a:lvl3pPr>
      <a:lvl4pPr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微软雅黑"/>
          <a:ea typeface="微软雅黑"/>
          <a:cs typeface="微软雅黑"/>
        </a:defRPr>
      </a:lvl4pPr>
      <a:lvl5pPr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微软雅黑"/>
          <a:ea typeface="微软雅黑"/>
          <a:cs typeface="微软雅黑"/>
        </a:defRPr>
      </a:lvl5pPr>
      <a:lvl6pPr marL="457200"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微软雅黑"/>
          <a:ea typeface="微软雅黑"/>
          <a:cs typeface="微软雅黑"/>
        </a:defRPr>
      </a:lvl6pPr>
      <a:lvl7pPr marL="914400"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微软雅黑"/>
          <a:ea typeface="微软雅黑"/>
          <a:cs typeface="微软雅黑"/>
        </a:defRPr>
      </a:lvl7pPr>
      <a:lvl8pPr marL="1371600"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微软雅黑"/>
          <a:ea typeface="微软雅黑"/>
          <a:cs typeface="微软雅黑"/>
        </a:defRPr>
      </a:lvl8pPr>
      <a:lvl9pPr marL="1828800"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微软雅黑"/>
          <a:ea typeface="微软雅黑"/>
          <a:cs typeface="微软雅黑"/>
        </a:defRPr>
      </a:lvl9pPr>
    </p:titleStyle>
    <p:bodyStyle>
      <a:lvl1pPr marL="342900" indent="-342900" algn="l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微软雅黑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微软雅黑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微软雅黑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微软雅黑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org&amp;utm_campaign=parser&amp;utm_content=thumbnai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org&amp;utm_campaign=parser&amp;utm_content=thumbnai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org&amp;utm_campaign=parser&amp;utm_content=thumbnai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org&amp;utm_campaign=parser&amp;utm_content=thumbnai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50" name="Rectangle 2">
            <a:extLst>
              <a:ext uri="{FF2B5EF4-FFF2-40B4-BE49-F238E27FC236}">
                <a16:creationId xmlns:a16="http://schemas.microsoft.com/office/drawing/2014/main" id="{53F6C780-8BE4-AB44-40A2-97DB38FF7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650" y="2349500"/>
            <a:ext cx="7632700" cy="1470025"/>
          </a:xfrm>
        </p:spPr>
        <p:txBody>
          <a:bodyPr anchor="ctr"/>
          <a:lstStyle/>
          <a:p>
            <a:pPr>
              <a:lnSpc>
                <a:spcPct val="150000"/>
              </a:lnSpc>
              <a:buNone/>
            </a:pPr>
            <a:r>
              <a:rPr sz="4400" b="1">
                <a:solidFill>
                  <a:srgbClr val="9E1B22"/>
                </a:solidFill>
                <a:latin typeface="Arial"/>
                <a:ea typeface="Arial"/>
                <a:cs typeface="Arial"/>
              </a:rPr>
              <a:t>法国哲学</a:t>
            </a:r>
            <a:br/>
            <a:r>
              <a:rPr sz="3200">
                <a:solidFill>
                  <a:srgbClr val="595959"/>
                </a:solidFill>
                <a:latin typeface="Arial"/>
                <a:ea typeface="Arial"/>
                <a:cs typeface="Arial"/>
              </a:rPr>
              <a:t>第五讲　百科全书与卢梭</a:t>
            </a:r>
            <a:endParaRPr sz="440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BB5E837-2C91-9F20-362B-FD4476BCDAAC}"/>
              </a:ext>
            </a:extLst>
          </p:cNvPr>
          <p:cNvSpPr>
            <a:spLocks noGrp="1"/>
          </p:cNvSpPr>
          <p:nvPr/>
        </p:nvSpPr>
        <p:spPr>
          <a:xfrm>
            <a:off x="2987824" y="4484435"/>
            <a:ext cx="36724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595959"/>
                </a:solidFill>
                <a:latin typeface="Arial"/>
                <a:ea typeface="Arial"/>
                <a:cs typeface="Arial"/>
              </a:rPr>
              <a:t>人文学院   杜少凯</a:t>
            </a:r>
          </a:p>
        </p:txBody>
      </p:sp>
    </p:spTree>
    <p:extLst>
      <p:ext uri="{BB962C8B-B14F-4D97-AF65-F5344CB8AC3E}">
        <p14:creationId xmlns:p14="http://schemas.microsoft.com/office/powerpoint/2010/main" val="1304616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rPr>
              <a:t>课前阅读与提问</a:t>
            </a:r>
            <a:endParaRPr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endParaRPr sz="280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提问环节</a:t>
            </a:r>
            <a:endParaRPr lang="en-US" altLang="zh-CN" sz="21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endParaRPr lang="zh-CN" altLang="en-US" sz="21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回答环节</a:t>
            </a:r>
            <a:endParaRPr lang="en-US" altLang="zh-CN" sz="21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endParaRPr lang="zh-CN" altLang="en-US" sz="21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评分环节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74" name="Rectangle 2">
            <a:extLst>
              <a:ext uri="{FF2B5EF4-FFF2-40B4-BE49-F238E27FC236}">
                <a16:creationId xmlns:a16="http://schemas.microsoft.com/office/drawing/2014/main" id="{BAFFEFBB-04CB-5B2D-7D41-A50D088EB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9CE980F-A4CE-77E6-3576-0BD8BFB16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643526"/>
            <a:ext cx="8229600" cy="3482637"/>
          </a:xfrm>
        </p:spPr>
        <p:txBody>
          <a:bodyPr/>
          <a:lstStyle/>
          <a:p>
            <a:pPr marL="0" indent="0">
              <a:buNone/>
            </a:pPr>
            <a:r>
              <a:rPr dirty="0"/>
              <a:t>一、</a:t>
            </a:r>
            <a:r>
              <a:rPr lang="zh-CN" altLang="en-US" dirty="0"/>
              <a:t>百科全书：达朗贝尔与狄德罗</a:t>
            </a:r>
            <a:endParaRPr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dirty="0"/>
              <a:t>二、</a:t>
            </a:r>
            <a:r>
              <a:rPr lang="zh-CN" altLang="en-US" dirty="0"/>
              <a:t>卢梭论科学与文艺</a:t>
            </a:r>
            <a:endParaRPr dirty="0"/>
          </a:p>
          <a:p>
            <a:pPr marL="0" indent="0">
              <a:buNone/>
            </a:pPr>
            <a:r>
              <a:rPr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8482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74" name="Rectangle 2">
            <a:extLst>
              <a:ext uri="{FF2B5EF4-FFF2-40B4-BE49-F238E27FC236}">
                <a16:creationId xmlns:a16="http://schemas.microsoft.com/office/drawing/2014/main" id="{5EDEC68B-3C42-D9D0-4FDB-A5FBDE99E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800E677-DD8C-3552-AD56-153134B1A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994552"/>
            <a:ext cx="8229600" cy="3131611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百科全书：达朗贝尔与狄德罗</a:t>
            </a:r>
          </a:p>
        </p:txBody>
      </p:sp>
    </p:spTree>
    <p:extLst>
      <p:ext uri="{BB962C8B-B14F-4D97-AF65-F5344CB8AC3E}">
        <p14:creationId xmlns:p14="http://schemas.microsoft.com/office/powerpoint/2010/main" val="3583387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sz="3200" dirty="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从“个人沉思”到“公共知识”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回望（第四讲末）：笛卡尔与帕斯卡两人问的都是同一件事：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一个人如何知道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</a:t>
            </a:r>
            <a:endParaRPr lang="en-US" altLang="zh-CN" sz="21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endParaRPr lang="zh-CN" altLang="en-US" sz="21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今天的问题：达朗贝尔与狄德罗如何走向一套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公共的知识秩序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？这样的秩序又如何被卢梭质疑？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092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en-US" altLang="zh-CN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《</a:t>
            </a: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百科全书</a:t>
            </a:r>
            <a:r>
              <a:rPr lang="en-US" altLang="zh-CN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》</a:t>
            </a:r>
            <a:r>
              <a:rPr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的诞生（1745–1751）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3816668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1745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：起点是一桩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翻译生意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巴黎书商想把英国钱伯斯的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百科词典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译成法文；两任承译人相继失败。</a:t>
            </a: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1747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：狄德罗、达朗贝尔接任主编：从“翻译”升格为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原创巨制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出资的四位书商组成联合体。</a:t>
            </a: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1750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 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11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月：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写作计划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先行出版，置于卷首，争取公众。</a:t>
            </a: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1751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：第 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卷出版，</a:t>
            </a:r>
            <a:r>
              <a:rPr lang="en-US" altLang="zh-CN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序论</a:t>
            </a:r>
            <a:r>
              <a:rPr lang="en-US" altLang="zh-CN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与知识树图在卷首。</a:t>
            </a:r>
            <a:endParaRPr lang="zh-CN" altLang="en-US" sz="16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03009" y="2457450"/>
            <a:ext cx="2405183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从查禁到完结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3816668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1752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：遭查禁、旋又低调复出；</a:t>
            </a:r>
            <a:r>
              <a:rPr lang="zh-CN" altLang="en-US" sz="15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马莱泽尔布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此后多次暗中庇护。</a:t>
            </a: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1757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：第 </a:t>
            </a: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7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卷</a:t>
            </a: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日内瓦</a:t>
            </a: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条目引发风波；</a:t>
            </a: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1758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年初，</a:t>
            </a:r>
            <a:r>
              <a:rPr lang="zh-CN" altLang="en-US" sz="15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达朗贝尔退出</a:t>
            </a: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两位主编只剩一位。</a:t>
            </a: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1758–1759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：爱尔维修</a:t>
            </a: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论精神</a:t>
            </a: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事件余波未平；</a:t>
            </a:r>
            <a:r>
              <a:rPr lang="en-US" altLang="zh-CN" sz="15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1759</a:t>
            </a:r>
            <a:r>
              <a:rPr lang="zh-CN" altLang="en-US" sz="15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 </a:t>
            </a:r>
            <a:r>
              <a:rPr lang="en-US" altLang="zh-CN" sz="15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3</a:t>
            </a:r>
            <a:r>
              <a:rPr lang="zh-CN" altLang="en-US" sz="15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月特许撤销、列入禁书目录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</a:t>
            </a: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1765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：文本十七卷完成；</a:t>
            </a: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1762–1772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</a:t>
            </a: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图版</a:t>
            </a: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十一卷印完</a:t>
            </a: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共</a:t>
            </a:r>
            <a:r>
              <a:rPr lang="zh-CN" altLang="en-US" sz="15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二十八卷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</a:t>
            </a:r>
            <a:endParaRPr lang="en-US" altLang="zh-CN" sz="15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endParaRPr lang="zh-CN" altLang="en-US" sz="15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500" dirty="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500" dirty="0">
                <a:latin typeface="微软雅黑"/>
                <a:ea typeface="微软雅黑"/>
                <a:cs typeface="微软雅黑"/>
              </a:rPr>
              <a:t>万个条目、上千幅图版、全欧洲一百多人给它写稿。</a:t>
            </a:r>
            <a:endParaRPr lang="zh-CN" altLang="en-US" sz="15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92238" y="2457450"/>
            <a:ext cx="2826723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缘起</a:t>
            </a:r>
            <a:r>
              <a:rPr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：一桩翻译生意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050851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482600">
              <a:lnSpc>
                <a:spcPct val="115000"/>
              </a:lnSpc>
              <a:spcAft>
                <a:spcPts val="60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18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世纪中叶的巴黎，书商们盯上一桩生意：把英国钱伯斯的</a:t>
            </a: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百科词典</a:t>
            </a: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译成法文</a:t>
            </a: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一份在伦敦畅销的“知识总目”。</a:t>
            </a:r>
          </a:p>
          <a:p>
            <a:pPr marL="0" indent="482600">
              <a:lnSpc>
                <a:spcPct val="115000"/>
              </a:lnSpc>
              <a:spcAft>
                <a:spcPts val="60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1745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年立项，事情却很快脱轨：第一任承译人去世，第二任与书商对簿公堂</a:t>
            </a: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翻译计划流产。</a:t>
            </a:r>
          </a:p>
          <a:p>
            <a:pPr marL="0" indent="482600">
              <a:lnSpc>
                <a:spcPct val="115000"/>
              </a:lnSpc>
              <a:spcAft>
                <a:spcPts val="60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1747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年，书商们换了方案：不译了，</a:t>
            </a:r>
            <a:r>
              <a:rPr lang="zh-CN" altLang="en-US" sz="19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重写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。他们请来两个年轻人担任主编</a:t>
            </a: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9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狄德罗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，和数学家</a:t>
            </a:r>
            <a:r>
              <a:rPr lang="zh-CN" altLang="en-US" sz="19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达朗贝尔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</a:t>
            </a:r>
          </a:p>
          <a:p>
            <a:pPr marL="0" indent="482600">
              <a:lnSpc>
                <a:spcPct val="115000"/>
              </a:lnSpc>
              <a:spcAft>
                <a:spcPts val="60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一部法国自己的“百科”，就从这桩失败的翻译生意里长了出来。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一部书是怎么编成的？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4" y="2565083"/>
            <a:ext cx="7509380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08000">
              <a:lnSpc>
                <a:spcPct val="115000"/>
              </a:lnSpc>
              <a:spcAft>
                <a:spcPts val="600"/>
              </a:spcAft>
              <a:buNone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书商（布瓦西松、大卫、勒布雷东、杜朗）出钱；</a:t>
            </a:r>
          </a:p>
          <a:p>
            <a:pPr marL="0" indent="508000">
              <a:lnSpc>
                <a:spcPct val="115000"/>
              </a:lnSpc>
              <a:spcAft>
                <a:spcPts val="600"/>
              </a:spcAft>
              <a:buNone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主编定框架、发条目、催稿、校稿；</a:t>
            </a:r>
          </a:p>
          <a:p>
            <a:pPr marL="0" indent="508000">
              <a:lnSpc>
                <a:spcPct val="115000"/>
              </a:lnSpc>
              <a:spcAft>
                <a:spcPts val="600"/>
              </a:spcAft>
              <a:buNone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一百多位撰稿人从全欧洲寄来文章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伏尔泰、孟德斯鸠、卢梭、霍尔巴赫、布丰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</a:p>
          <a:p>
            <a:pPr marL="0" indent="508000">
              <a:lnSpc>
                <a:spcPct val="115000"/>
              </a:lnSpc>
              <a:spcAft>
                <a:spcPts val="600"/>
              </a:spcAft>
              <a:buNone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条目之外还有</a:t>
            </a:r>
            <a:r>
              <a:rPr lang="en-US" altLang="zh-CN" sz="20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20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图版</a:t>
            </a:r>
            <a:r>
              <a:rPr lang="en-US" altLang="zh-CN" sz="20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：工匠的作坊被一笔一笔画下来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印刷、织造、钟表、玻璃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20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技艺第一次以这种规模进入“知识”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</a:t>
            </a:r>
          </a:p>
          <a:p>
            <a:pPr marL="0" indent="508000">
              <a:lnSpc>
                <a:spcPct val="115000"/>
              </a:lnSpc>
              <a:spcAft>
                <a:spcPts val="600"/>
              </a:spcAft>
              <a:buNone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1750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 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11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月，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写作计划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先上市，向公众交代全书框架；</a:t>
            </a:r>
          </a:p>
          <a:p>
            <a:pPr marL="0" indent="508000">
              <a:lnSpc>
                <a:spcPct val="115000"/>
              </a:lnSpc>
              <a:spcAft>
                <a:spcPts val="600"/>
              </a:spcAft>
              <a:buNone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1751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年，第 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卷出版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卷首是达朗贝尔的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序论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和那棵知识树。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查禁的年代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482600">
              <a:lnSpc>
                <a:spcPct val="115000"/>
              </a:lnSpc>
              <a:spcAft>
                <a:spcPts val="60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1752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：第</a:t>
            </a: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2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卷刚问世，</a:t>
            </a:r>
            <a:r>
              <a:rPr lang="zh-CN" altLang="en-US" sz="19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最高会议下令查禁</a:t>
            </a: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书被指“危害宗教与王权”；风声过去后又悄悄复出。主管书业的</a:t>
            </a:r>
            <a:r>
              <a:rPr lang="zh-CN" altLang="en-US" sz="19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马莱泽尔布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此后一次次暗中庇护（</a:t>
            </a: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1759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年把狄德罗的书稿藏进自家）。</a:t>
            </a:r>
          </a:p>
          <a:p>
            <a:pPr marL="0" indent="482600">
              <a:lnSpc>
                <a:spcPct val="115000"/>
              </a:lnSpc>
              <a:spcAft>
                <a:spcPts val="60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1757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：第 </a:t>
            </a: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7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卷</a:t>
            </a:r>
            <a:r>
              <a:rPr lang="en-US" altLang="zh-CN" sz="19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9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日内瓦</a:t>
            </a:r>
            <a:r>
              <a:rPr lang="en-US" altLang="zh-CN" sz="19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9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条目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惹出风波</a:t>
            </a: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教会与宫廷同时发难；</a:t>
            </a:r>
            <a:r>
              <a:rPr lang="en-US" altLang="zh-CN" sz="19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1758</a:t>
            </a:r>
            <a:r>
              <a:rPr lang="zh-CN" altLang="en-US" sz="19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年初，达朗贝尔退出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，只剩狄德罗一人扛。</a:t>
            </a:r>
          </a:p>
          <a:p>
            <a:pPr marL="0" indent="482600">
              <a:lnSpc>
                <a:spcPct val="115000"/>
              </a:lnSpc>
              <a:spcAft>
                <a:spcPts val="60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1757–58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：达米安行刺国王案、</a:t>
            </a: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论精神</a:t>
            </a: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事件接踵而来</a:t>
            </a: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舆论收紧，当局对“启蒙书”的耐心耗尽。</a:t>
            </a:r>
          </a:p>
          <a:p>
            <a:pPr marL="0" indent="482600">
              <a:lnSpc>
                <a:spcPct val="115000"/>
              </a:lnSpc>
              <a:spcAft>
                <a:spcPts val="60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1759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 </a:t>
            </a: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3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月：</a:t>
            </a:r>
            <a:r>
              <a:rPr lang="zh-CN" altLang="en-US" sz="19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特许撤销、列入禁书目录</a:t>
            </a: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合法的</a:t>
            </a: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百科全书</a:t>
            </a: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到此终结。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8D47A-5308-6BFE-7F0E-4EB313B80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0F3694FC-38D3-9D08-72FF-1E23D412CE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C0492DEA-F141-3925-B520-F4CB14D913DE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5E2A5DA-9AA6-3F5E-47CD-AE1950094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DF51A20-86B1-56FF-8E8B-4D43101317A3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43D35215-1ED6-F495-AEA5-85F3FE2713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第一次禁令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FD28ABE2-168F-DBDA-8623-F541618146D9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482600">
              <a:lnSpc>
                <a:spcPct val="115000"/>
              </a:lnSpc>
              <a:spcAft>
                <a:spcPts val="30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b="1" dirty="0">
                <a:latin typeface="微软雅黑"/>
                <a:ea typeface="微软雅黑"/>
              </a:rPr>
              <a:t>直接导火索：一个撰稿人的博士论文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altLang="zh-CN" sz="1600" dirty="0">
                <a:latin typeface="微软雅黑"/>
                <a:ea typeface="微软雅黑"/>
              </a:rPr>
              <a:t>——</a:t>
            </a:r>
            <a:r>
              <a:rPr lang="zh-CN" altLang="en-US" sz="1600" dirty="0">
                <a:latin typeface="微软雅黑"/>
                <a:ea typeface="微软雅黑"/>
              </a:rPr>
              <a:t>主角叫 </a:t>
            </a:r>
            <a:r>
              <a:rPr lang="en-US" sz="1600" b="1" i="0" dirty="0">
                <a:latin typeface="微软雅黑"/>
                <a:ea typeface="微软雅黑"/>
              </a:rPr>
              <a:t>Jean-Martin de Prades</a:t>
            </a:r>
            <a:r>
              <a:rPr lang="en-US" sz="1600" dirty="0">
                <a:latin typeface="微软雅黑"/>
                <a:ea typeface="微软雅黑"/>
              </a:rPr>
              <a:t>（</a:t>
            </a:r>
            <a:r>
              <a:rPr lang="zh-CN" altLang="en-US" sz="1600" dirty="0">
                <a:latin typeface="微软雅黑"/>
                <a:ea typeface="微软雅黑"/>
              </a:rPr>
              <a:t>约 </a:t>
            </a:r>
            <a:r>
              <a:rPr lang="en-US" altLang="zh-CN" sz="1600" dirty="0">
                <a:latin typeface="微软雅黑"/>
                <a:ea typeface="微软雅黑"/>
              </a:rPr>
              <a:t>1720–1782</a:t>
            </a:r>
            <a:r>
              <a:rPr lang="zh-CN" altLang="en-US" sz="1600" dirty="0">
                <a:latin typeface="微软雅黑"/>
                <a:ea typeface="微软雅黑"/>
              </a:rPr>
              <a:t>），一位法国天主教神父，</a:t>
            </a:r>
            <a:r>
              <a:rPr lang="zh-CN" altLang="en-US" sz="1600" b="1" i="0" dirty="0">
                <a:latin typeface="微软雅黑"/>
                <a:ea typeface="微软雅黑"/>
              </a:rPr>
              <a:t>而他正是</a:t>
            </a:r>
            <a:r>
              <a:rPr lang="en-US" altLang="zh-CN" sz="1600" b="1" i="0" dirty="0">
                <a:latin typeface="微软雅黑"/>
                <a:ea typeface="微软雅黑"/>
              </a:rPr>
              <a:t>《</a:t>
            </a:r>
            <a:r>
              <a:rPr lang="zh-CN" altLang="en-US" sz="1600" b="1" i="0" dirty="0">
                <a:latin typeface="微软雅黑"/>
                <a:ea typeface="微软雅黑"/>
              </a:rPr>
              <a:t>百科全书</a:t>
            </a:r>
            <a:r>
              <a:rPr lang="en-US" altLang="zh-CN" sz="1600" b="1" i="0" dirty="0">
                <a:latin typeface="微软雅黑"/>
                <a:ea typeface="微软雅黑"/>
              </a:rPr>
              <a:t>》</a:t>
            </a:r>
            <a:r>
              <a:rPr lang="zh-CN" altLang="en-US" sz="1600" b="1" i="0" dirty="0">
                <a:latin typeface="微软雅黑"/>
                <a:ea typeface="微软雅黑"/>
              </a:rPr>
              <a:t>的撰稿人</a:t>
            </a:r>
            <a:r>
              <a:rPr lang="zh-CN" altLang="en-US" sz="1600" dirty="0">
                <a:latin typeface="微软雅黑"/>
                <a:ea typeface="微软雅黑"/>
              </a:rPr>
              <a:t>（写了“确定性 </a:t>
            </a:r>
            <a:r>
              <a:rPr lang="en-US" sz="1600" dirty="0">
                <a:latin typeface="微软雅黑"/>
                <a:ea typeface="微软雅黑"/>
              </a:rPr>
              <a:t>Certitude”</a:t>
            </a:r>
            <a:r>
              <a:rPr lang="zh-CN" altLang="en-US" sz="1600" dirty="0">
                <a:latin typeface="微软雅黑"/>
                <a:ea typeface="微软雅黑"/>
              </a:rPr>
              <a:t>条目）。</a:t>
            </a:r>
          </a:p>
        </p:txBody>
      </p:sp>
      <p:graphicFrame>
        <p:nvGraphicFramePr>
          <p:cNvPr id="16" name="Ed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092179"/>
              </p:ext>
            </p:extLst>
          </p:nvPr>
        </p:nvGraphicFramePr>
        <p:xfrm>
          <a:off x="571500" y="3601263"/>
          <a:ext cx="8214819" cy="255713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230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17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8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b="1" i="0" dirty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时间</a:t>
                      </a:r>
                    </a:p>
                  </a:txBody>
                  <a:tcPr marL="57150" marR="57150" marT="19050" marB="19050" anchor="ctr">
                    <a:solidFill>
                      <a:srgbClr val="8C1D1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事件</a:t>
                      </a:r>
                      <a:endParaRPr lang="zh-CN" altLang="en-US" sz="1100" b="1" i="0" dirty="0">
                        <a:solidFill>
                          <a:srgbClr val="FFFFFF"/>
                        </a:solidFill>
                        <a:latin typeface="微软雅黑"/>
                        <a:ea typeface="微软雅黑"/>
                      </a:endParaRPr>
                    </a:p>
                  </a:txBody>
                  <a:tcPr marL="57150" marR="57150" marT="19050" marB="19050" anchor="ctr">
                    <a:solidFill>
                      <a:srgbClr val="8C1D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38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100" dirty="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1751 </a:t>
                      </a:r>
                      <a:r>
                        <a:rPr lang="zh-CN" altLang="en-US" sz="1100" dirty="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年末</a:t>
                      </a:r>
                    </a:p>
                  </a:txBody>
                  <a:tcPr marL="57150" marR="57150" marT="19050" marB="19050" anchor="ctr"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de Prades </a:t>
                      </a:r>
                      <a:r>
                        <a:rPr lang="zh-CN" altLang="en-US" sz="110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提交博士论文。论文</a:t>
                      </a:r>
                      <a:r>
                        <a:rPr lang="zh-CN" altLang="en-US" sz="1100" b="1" i="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极长，考官没读就收了</a:t>
                      </a:r>
                      <a:endParaRPr lang="zh-CN" altLang="en-US" sz="1100" b="1" i="0" dirty="0">
                        <a:solidFill>
                          <a:srgbClr val="2D2D2D"/>
                        </a:solidFill>
                        <a:latin typeface="微软雅黑"/>
                        <a:ea typeface="微软雅黑"/>
                      </a:endParaRPr>
                    </a:p>
                  </a:txBody>
                  <a:tcPr marL="57150" marR="57150" marT="19050" marB="19050" anchor="ctr"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38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10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1751.11.18</a:t>
                      </a: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dirty="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答辩，现场</a:t>
                      </a:r>
                      <a:r>
                        <a:rPr lang="zh-CN" altLang="en-US" sz="1100" b="1" i="0" dirty="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火药味极重，丑闻爆发</a:t>
                      </a: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38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10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1751.12.15</a:t>
                      </a: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dirty="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神学院判定其中若干命题“</a:t>
                      </a:r>
                      <a:r>
                        <a:rPr lang="zh-CN" altLang="en-US" sz="1100" b="1" i="0" dirty="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应受谴责</a:t>
                      </a:r>
                      <a:r>
                        <a:rPr lang="zh-CN" altLang="en-US" sz="1100" dirty="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”</a:t>
                      </a: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38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10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1752.1.15</a:t>
                      </a: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dirty="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谴责书公布</a:t>
                      </a: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38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10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1752</a:t>
                      </a:r>
                      <a:r>
                        <a:rPr lang="zh-CN" altLang="en-US" sz="110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（第 </a:t>
                      </a:r>
                      <a:r>
                        <a:rPr lang="en-US" altLang="zh-CN" sz="110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2 </a:t>
                      </a:r>
                      <a:r>
                        <a:rPr lang="zh-CN" altLang="en-US" sz="110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卷出版后）</a:t>
                      </a: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b="1" i="0" dirty="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国王敕令查禁</a:t>
                      </a:r>
                      <a:r>
                        <a:rPr lang="en-US" altLang="zh-CN" sz="1100" b="1" i="0" dirty="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《</a:t>
                      </a:r>
                      <a:r>
                        <a:rPr lang="zh-CN" altLang="en-US" sz="1100" b="1" i="0" dirty="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百科全书</a:t>
                      </a:r>
                      <a:r>
                        <a:rPr lang="en-US" altLang="zh-CN" sz="1100" b="1" i="0" dirty="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》</a:t>
                      </a: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38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10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1752.3.2</a:t>
                      </a: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dirty="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教皇本笃十四世谴责该论文</a:t>
                      </a: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3664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0F3694FC-38D3-9D08-72FF-1E23D412CE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C0492DEA-F141-3925-B520-F4CB14D913DE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5E2A5DA-9AA6-3F5E-47CD-AE1950094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DF51A20-86B1-56FF-8E8B-4D43101317A3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43D35215-1ED6-F495-AEA5-85F3FE2713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第一次禁令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FD28ABE2-168F-DBDA-8623-F541618146D9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609892" cy="406973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>
              <a:lnSpc>
                <a:spcPct val="115000"/>
              </a:lnSpc>
              <a:spcAft>
                <a:spcPts val="35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500" b="1" dirty="0">
                <a:latin typeface="微软雅黑"/>
                <a:ea typeface="微软雅黑"/>
              </a:rPr>
              <a:t>他的“异端命题”是什么？</a:t>
            </a:r>
            <a:endParaRPr lang="zh-CN" altLang="en-US" sz="150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en-US" altLang="zh-CN" sz="1500" dirty="0">
                <a:latin typeface="微软雅黑"/>
                <a:ea typeface="微软雅黑"/>
              </a:rPr>
              <a:t>· </a:t>
            </a:r>
            <a:r>
              <a:rPr lang="zh-CN" altLang="en-US" sz="1500" b="1" i="0" dirty="0">
                <a:latin typeface="微软雅黑"/>
                <a:ea typeface="微软雅黑"/>
              </a:rPr>
              <a:t>灵魂是不可知的实体</a:t>
            </a: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en-US" altLang="zh-CN" sz="1500" dirty="0">
                <a:latin typeface="微软雅黑"/>
                <a:ea typeface="微软雅黑"/>
              </a:rPr>
              <a:t>· </a:t>
            </a:r>
            <a:r>
              <a:rPr lang="zh-CN" altLang="en-US" sz="1500" b="1" i="0" dirty="0">
                <a:latin typeface="微软雅黑"/>
                <a:ea typeface="微软雅黑"/>
              </a:rPr>
              <a:t>感觉是我们观念的唯一来源</a:t>
            </a: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en-US" altLang="zh-CN" sz="1500" dirty="0">
                <a:latin typeface="微软雅黑"/>
                <a:ea typeface="微软雅黑"/>
              </a:rPr>
              <a:t>· </a:t>
            </a:r>
            <a:r>
              <a:rPr lang="zh-CN" altLang="en-US" sz="1500" b="1" i="0" dirty="0">
                <a:latin typeface="微软雅黑"/>
                <a:ea typeface="微软雅黑"/>
              </a:rPr>
              <a:t>民法的起源是强权</a:t>
            </a:r>
            <a:r>
              <a:rPr lang="zh-CN" altLang="en-US" sz="1500" dirty="0">
                <a:latin typeface="微软雅黑"/>
                <a:ea typeface="微软雅黑"/>
              </a:rPr>
              <a:t>，正义</a:t>
            </a:r>
            <a:r>
              <a:rPr lang="en-US" altLang="zh-CN" sz="1500" dirty="0">
                <a:latin typeface="微软雅黑"/>
                <a:ea typeface="微软雅黑"/>
              </a:rPr>
              <a:t>/</a:t>
            </a:r>
            <a:r>
              <a:rPr lang="zh-CN" altLang="en-US" sz="1500" dirty="0">
                <a:latin typeface="微软雅黑"/>
                <a:ea typeface="微软雅黑"/>
              </a:rPr>
              <a:t>不义、善</a:t>
            </a:r>
            <a:r>
              <a:rPr lang="en-US" altLang="zh-CN" sz="1500" dirty="0">
                <a:latin typeface="微软雅黑"/>
                <a:ea typeface="微软雅黑"/>
              </a:rPr>
              <a:t>/</a:t>
            </a:r>
            <a:r>
              <a:rPr lang="zh-CN" altLang="en-US" sz="1500" dirty="0">
                <a:latin typeface="微软雅黑"/>
                <a:ea typeface="微软雅黑"/>
              </a:rPr>
              <a:t>恶的观念全都从这儿派生</a:t>
            </a:r>
            <a:endParaRPr lang="en-US" altLang="zh-CN" sz="150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en-US" altLang="zh-CN" sz="1500" dirty="0">
                <a:latin typeface="微软雅黑"/>
                <a:ea typeface="微软雅黑"/>
              </a:rPr>
              <a:t>· </a:t>
            </a:r>
            <a:r>
              <a:rPr lang="zh-CN" altLang="en-US" sz="1500" b="1" i="0" dirty="0">
                <a:latin typeface="微软雅黑"/>
                <a:ea typeface="微软雅黑"/>
              </a:rPr>
              <a:t>启示宗教只是自然宗教的演进形态</a:t>
            </a:r>
          </a:p>
          <a:p>
            <a:pPr>
              <a:lnSpc>
                <a:spcPct val="115000"/>
              </a:lnSpc>
              <a:spcAft>
                <a:spcPts val="350"/>
              </a:spcAft>
            </a:pPr>
            <a:endParaRPr lang="zh-CN" altLang="en-US" sz="1500" b="1" i="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zh-CN" altLang="en-US" sz="1500" b="1" i="0" dirty="0">
                <a:latin typeface="微软雅黑"/>
                <a:ea typeface="微软雅黑"/>
              </a:rPr>
              <a:t>跟</a:t>
            </a:r>
            <a:r>
              <a:rPr lang="en-US" altLang="zh-CN" sz="1500" b="1" dirty="0">
                <a:ea typeface="微软雅黑"/>
              </a:rPr>
              <a:t>《</a:t>
            </a:r>
            <a:r>
              <a:rPr lang="zh-CN" altLang="en-US" sz="1500" b="1" dirty="0">
                <a:ea typeface="微软雅黑"/>
              </a:rPr>
              <a:t>百科全书</a:t>
            </a:r>
            <a:r>
              <a:rPr lang="en-US" altLang="zh-CN" sz="1500" b="1" dirty="0">
                <a:ea typeface="微软雅黑"/>
              </a:rPr>
              <a:t>》</a:t>
            </a:r>
            <a:r>
              <a:rPr lang="zh-CN" altLang="en-US" sz="1500" b="1" i="0" dirty="0">
                <a:latin typeface="微软雅黑"/>
                <a:ea typeface="微软雅黑"/>
              </a:rPr>
              <a:t>有什么关系？</a:t>
            </a: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zh-CN" altLang="en-US" sz="1500" dirty="0">
                <a:latin typeface="微软雅黑"/>
                <a:ea typeface="微软雅黑"/>
              </a:rPr>
              <a:t>它</a:t>
            </a:r>
            <a:r>
              <a:rPr lang="zh-CN" altLang="en-US" sz="1500" b="1" i="0" dirty="0">
                <a:latin typeface="微软雅黑"/>
                <a:ea typeface="微软雅黑"/>
              </a:rPr>
              <a:t>恰好就是</a:t>
            </a:r>
            <a:r>
              <a:rPr lang="en-US" altLang="zh-CN" sz="1500" b="1" i="0" dirty="0">
                <a:latin typeface="微软雅黑"/>
                <a:ea typeface="微软雅黑"/>
              </a:rPr>
              <a:t>《</a:t>
            </a:r>
            <a:r>
              <a:rPr lang="zh-CN" altLang="en-US" sz="1500" b="1" i="0" dirty="0">
                <a:latin typeface="微软雅黑"/>
                <a:ea typeface="微软雅黑"/>
              </a:rPr>
              <a:t>百科全书</a:t>
            </a:r>
            <a:r>
              <a:rPr lang="en-US" altLang="zh-CN" sz="1500" b="1" i="0" dirty="0">
                <a:latin typeface="微软雅黑"/>
                <a:ea typeface="微软雅黑"/>
              </a:rPr>
              <a:t>》</a:t>
            </a:r>
            <a:r>
              <a:rPr lang="zh-CN" altLang="en-US" sz="1500" b="1" i="0" dirty="0">
                <a:latin typeface="微软雅黑"/>
                <a:ea typeface="微软雅黑"/>
              </a:rPr>
              <a:t>前两卷的哲学方向</a:t>
            </a:r>
            <a:r>
              <a:rPr lang="zh-CN" altLang="en-US" sz="1500" dirty="0">
                <a:latin typeface="微软雅黑"/>
                <a:ea typeface="微软雅黑"/>
              </a:rPr>
              <a:t>：</a:t>
            </a: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en-US" altLang="zh-CN" sz="1500" dirty="0">
                <a:latin typeface="微软雅黑"/>
                <a:ea typeface="微软雅黑"/>
              </a:rPr>
              <a:t>· </a:t>
            </a:r>
            <a:r>
              <a:rPr lang="zh-CN" altLang="en-US" sz="1500" dirty="0">
                <a:latin typeface="微软雅黑"/>
                <a:ea typeface="微软雅黑"/>
              </a:rPr>
              <a:t>达朗贝尔的</a:t>
            </a:r>
            <a:r>
              <a:rPr lang="en-US" altLang="zh-CN" sz="1500" dirty="0">
                <a:latin typeface="微软雅黑"/>
                <a:ea typeface="微软雅黑"/>
              </a:rPr>
              <a:t>《</a:t>
            </a:r>
            <a:r>
              <a:rPr lang="zh-CN" altLang="en-US" sz="1500" dirty="0">
                <a:latin typeface="微软雅黑"/>
                <a:ea typeface="微软雅黑"/>
              </a:rPr>
              <a:t>序论</a:t>
            </a:r>
            <a:r>
              <a:rPr lang="en-US" altLang="zh-CN" sz="1500" dirty="0">
                <a:latin typeface="微软雅黑"/>
                <a:ea typeface="微软雅黑"/>
              </a:rPr>
              <a:t>》</a:t>
            </a:r>
            <a:r>
              <a:rPr lang="zh-CN" altLang="en-US" sz="1500" dirty="0">
                <a:latin typeface="微软雅黑"/>
                <a:ea typeface="微软雅黑"/>
              </a:rPr>
              <a:t>已经把人类知识全部归给感觉经验</a:t>
            </a: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en-US" altLang="zh-CN" sz="1500" dirty="0">
                <a:latin typeface="微软雅黑"/>
                <a:ea typeface="微软雅黑"/>
              </a:rPr>
              <a:t>· </a:t>
            </a:r>
            <a:r>
              <a:rPr lang="zh-CN" altLang="en-US" sz="1500" dirty="0">
                <a:latin typeface="微软雅黑"/>
                <a:ea typeface="微软雅黑"/>
              </a:rPr>
              <a:t>这批命题（感觉论＋自然神学）正是百科全书派的底色</a:t>
            </a:r>
          </a:p>
          <a:p>
            <a:pPr>
              <a:lnSpc>
                <a:spcPct val="115000"/>
              </a:lnSpc>
              <a:spcAft>
                <a:spcPts val="350"/>
              </a:spcAft>
            </a:pPr>
            <a:endParaRPr lang="zh-CN" altLang="en-US" sz="150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zh-CN" altLang="en-US" sz="1500" dirty="0">
                <a:latin typeface="微软雅黑"/>
                <a:ea typeface="微软雅黑"/>
              </a:rPr>
              <a:t>所以批评者的推论是：</a:t>
            </a:r>
            <a:r>
              <a:rPr lang="zh-CN" altLang="en-US" sz="1500" b="1" i="0" dirty="0">
                <a:latin typeface="微软雅黑"/>
                <a:ea typeface="微软雅黑"/>
              </a:rPr>
              <a:t>这不是一个神父的个人异端，这是整部书的方向。</a:t>
            </a:r>
            <a:r>
              <a:rPr lang="zh-CN" altLang="en-US" sz="1500" dirty="0">
                <a:latin typeface="微软雅黑"/>
                <a:ea typeface="微软雅黑"/>
              </a:rPr>
              <a:t> 于是罪名从“一个人的论文”顺理成章地变成了“一部书的危害”。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D305E-EE61-DBBD-0832-6E75D5A69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3274ECBD-1A5F-E539-A811-079329E546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66046635-4D93-B2AB-4343-9C3F5CA0ED72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1BC13CE-B0C4-8BF3-9DBF-5FD63C1E3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656AFCF-CD3A-A20A-6460-0B831D0AEEF9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BE4EE05C-405D-9549-2016-FB6488237065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第二次封禁①：达米安行刺（1757）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3CDA19FA-E284-33E7-E2BC-89555758F701}"/>
              </a:ext>
            </a:extLst>
          </p:cNvPr>
          <p:cNvSpPr>
            <a:spLocks noGrp="1"/>
          </p:cNvSpPr>
          <p:nvPr/>
        </p:nvSpPr>
        <p:spPr>
          <a:xfrm>
            <a:off x="827724" y="2565083"/>
            <a:ext cx="7137524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>
              <a:lnSpc>
                <a:spcPct val="115000"/>
              </a:lnSpc>
              <a:spcAft>
                <a:spcPts val="35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400" b="1" i="0" dirty="0">
                <a:latin typeface="微软雅黑"/>
                <a:ea typeface="微软雅黑"/>
              </a:rPr>
              <a:t>达米安行刺（</a:t>
            </a:r>
            <a:r>
              <a:rPr lang="en-US" altLang="zh-CN" sz="1400" b="1" i="0" dirty="0">
                <a:latin typeface="微软雅黑"/>
                <a:ea typeface="微软雅黑"/>
              </a:rPr>
              <a:t>1757 </a:t>
            </a:r>
            <a:r>
              <a:rPr lang="zh-CN" altLang="en-US" sz="1400" b="1" i="0" dirty="0">
                <a:latin typeface="微软雅黑"/>
                <a:ea typeface="微软雅黑"/>
              </a:rPr>
              <a:t>年 </a:t>
            </a:r>
            <a:r>
              <a:rPr lang="en-US" altLang="zh-CN" sz="1400" b="1" i="0" dirty="0">
                <a:latin typeface="微软雅黑"/>
                <a:ea typeface="微软雅黑"/>
              </a:rPr>
              <a:t>1 </a:t>
            </a:r>
            <a:r>
              <a:rPr lang="zh-CN" altLang="en-US" sz="1400" b="1" i="0" dirty="0">
                <a:latin typeface="微软雅黑"/>
                <a:ea typeface="微软雅黑"/>
              </a:rPr>
              <a:t>月）</a:t>
            </a: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en-US" altLang="zh-CN" sz="1400" b="1" i="0" dirty="0">
                <a:latin typeface="微软雅黑"/>
                <a:ea typeface="微软雅黑"/>
              </a:rPr>
              <a:t>Robert-François Damiens</a:t>
            </a:r>
            <a:r>
              <a:rPr lang="zh-CN" altLang="en-US" sz="1400" dirty="0">
                <a:latin typeface="微软雅黑"/>
                <a:ea typeface="微软雅黑"/>
              </a:rPr>
              <a:t>（</a:t>
            </a:r>
            <a:r>
              <a:rPr lang="en-US" altLang="zh-CN" sz="1400" dirty="0">
                <a:latin typeface="微软雅黑"/>
                <a:ea typeface="微软雅黑"/>
              </a:rPr>
              <a:t>1715–1757</a:t>
            </a:r>
            <a:r>
              <a:rPr lang="zh-CN" altLang="en-US" sz="1400" dirty="0">
                <a:latin typeface="微软雅黑"/>
                <a:ea typeface="微软雅黑"/>
              </a:rPr>
              <a:t>），一个</a:t>
            </a:r>
            <a:r>
              <a:rPr lang="zh-CN" altLang="en-US" sz="1400" b="1" i="0" dirty="0">
                <a:latin typeface="微软雅黑"/>
                <a:ea typeface="微软雅黑"/>
              </a:rPr>
              <a:t>仆役</a:t>
            </a:r>
            <a:r>
              <a:rPr lang="zh-CN" altLang="en-US" sz="1400" dirty="0">
                <a:latin typeface="微软雅黑"/>
                <a:ea typeface="微软雅黑"/>
              </a:rPr>
              <a:t>，在凡尔赛用小刀刺杀路易十五，未遂。</a:t>
            </a: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en-US" altLang="zh-CN" sz="1400" dirty="0">
                <a:latin typeface="微软雅黑"/>
                <a:ea typeface="微软雅黑"/>
              </a:rPr>
              <a:t>· 1757 </a:t>
            </a:r>
            <a:r>
              <a:rPr lang="zh-CN" altLang="en-US" sz="1400" dirty="0">
                <a:latin typeface="微软雅黑"/>
                <a:ea typeface="微软雅黑"/>
              </a:rPr>
              <a:t>年 </a:t>
            </a:r>
            <a:r>
              <a:rPr lang="en-US" altLang="zh-CN" sz="1400" dirty="0">
                <a:latin typeface="微软雅黑"/>
                <a:ea typeface="微软雅黑"/>
              </a:rPr>
              <a:t>3 </a:t>
            </a:r>
            <a:r>
              <a:rPr lang="zh-CN" altLang="en-US" sz="1400" dirty="0">
                <a:latin typeface="微软雅黑"/>
                <a:ea typeface="微软雅黑"/>
              </a:rPr>
              <a:t>月 </a:t>
            </a:r>
            <a:r>
              <a:rPr lang="en-US" altLang="zh-CN" sz="1400" dirty="0">
                <a:latin typeface="微软雅黑"/>
                <a:ea typeface="微软雅黑"/>
              </a:rPr>
              <a:t>28 </a:t>
            </a:r>
            <a:r>
              <a:rPr lang="zh-CN" altLang="en-US" sz="1400" dirty="0">
                <a:latin typeface="微软雅黑"/>
                <a:ea typeface="微软雅黑"/>
              </a:rPr>
              <a:t>日，他在巴黎沙滩广场被</a:t>
            </a:r>
            <a:r>
              <a:rPr lang="zh-CN" altLang="en-US" sz="1400" b="1" i="0" dirty="0">
                <a:latin typeface="微软雅黑"/>
                <a:ea typeface="微软雅黑"/>
              </a:rPr>
              <a:t>四马分尸</a:t>
            </a:r>
            <a:r>
              <a:rPr lang="en-US" altLang="zh-CN" sz="1400" dirty="0">
                <a:latin typeface="微软雅黑"/>
                <a:ea typeface="微软雅黑"/>
              </a:rPr>
              <a:t>——</a:t>
            </a:r>
            <a:r>
              <a:rPr lang="zh-CN" altLang="en-US" sz="1400" b="1" i="0" dirty="0">
                <a:latin typeface="微软雅黑"/>
                <a:ea typeface="微软雅黑"/>
              </a:rPr>
              <a:t>法国最后一个被处以分尸刑的人</a:t>
            </a:r>
            <a:r>
              <a:rPr lang="zh-CN" altLang="en-US" sz="1400" dirty="0">
                <a:latin typeface="微软雅黑"/>
                <a:ea typeface="微软雅黑"/>
              </a:rPr>
              <a:t>（这种刑罚传统上专留给弑君者）</a:t>
            </a:r>
            <a:endParaRPr lang="en-US" altLang="zh-CN" sz="140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en-US" altLang="zh-CN" sz="1400" dirty="0">
                <a:latin typeface="微软雅黑"/>
                <a:ea typeface="微软雅黑"/>
              </a:rPr>
              <a:t>· </a:t>
            </a:r>
            <a:r>
              <a:rPr lang="zh-CN" altLang="en-US" sz="1400" dirty="0">
                <a:latin typeface="微软雅黑"/>
                <a:ea typeface="微软雅黑"/>
              </a:rPr>
              <a:t>房子被夷平、兄妹被迫改名、父亲妻子女儿全被逐出法国</a:t>
            </a:r>
          </a:p>
          <a:p>
            <a:pPr>
              <a:lnSpc>
                <a:spcPct val="115000"/>
              </a:lnSpc>
              <a:spcAft>
                <a:spcPts val="350"/>
              </a:spcAft>
            </a:pPr>
            <a:endParaRPr lang="zh-CN" altLang="en-US" sz="140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zh-CN" altLang="en-US" sz="1400" dirty="0">
                <a:latin typeface="微软雅黑"/>
                <a:ea typeface="微软雅黑"/>
              </a:rPr>
              <a:t>与</a:t>
            </a:r>
            <a:r>
              <a:rPr lang="en-US" altLang="zh-CN" sz="1400" b="1" i="0" dirty="0">
                <a:latin typeface="微软雅黑"/>
                <a:ea typeface="微软雅黑"/>
              </a:rPr>
              <a:t>《</a:t>
            </a:r>
            <a:r>
              <a:rPr lang="zh-CN" altLang="en-US" sz="1400" b="1" i="0" dirty="0">
                <a:latin typeface="微软雅黑"/>
                <a:ea typeface="微软雅黑"/>
              </a:rPr>
              <a:t>百科全书</a:t>
            </a:r>
            <a:r>
              <a:rPr lang="en-US" altLang="zh-CN" sz="1400" b="1" i="0" dirty="0">
                <a:latin typeface="微软雅黑"/>
                <a:ea typeface="微软雅黑"/>
              </a:rPr>
              <a:t>》</a:t>
            </a:r>
            <a:r>
              <a:rPr lang="zh-CN" altLang="en-US" sz="1400" b="1" i="0" dirty="0">
                <a:latin typeface="微软雅黑"/>
                <a:ea typeface="微软雅黑"/>
              </a:rPr>
              <a:t>何干？</a:t>
            </a:r>
            <a:endParaRPr lang="en-US" altLang="zh-CN" sz="1400" b="1" i="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zh-CN" altLang="en-US" sz="1400" dirty="0">
                <a:latin typeface="微软雅黑"/>
                <a:ea typeface="微软雅黑"/>
              </a:rPr>
              <a:t>法国自 </a:t>
            </a:r>
            <a:r>
              <a:rPr lang="en-US" altLang="zh-CN" sz="1400" b="1" i="0" dirty="0">
                <a:latin typeface="微软雅黑"/>
                <a:ea typeface="微软雅黑"/>
              </a:rPr>
              <a:t>1610 </a:t>
            </a:r>
            <a:r>
              <a:rPr lang="zh-CN" altLang="en-US" sz="1400" b="1" i="0" dirty="0">
                <a:latin typeface="微软雅黑"/>
                <a:ea typeface="微软雅黑"/>
              </a:rPr>
              <a:t>年亨利四世遇刺</a:t>
            </a:r>
            <a:r>
              <a:rPr lang="zh-CN" altLang="en-US" sz="1400" dirty="0">
                <a:latin typeface="微软雅黑"/>
                <a:ea typeface="微软雅黑"/>
              </a:rPr>
              <a:t>以来就没再发生过弑君案</a:t>
            </a:r>
            <a:r>
              <a:rPr lang="en-US" altLang="zh-CN" sz="1400" dirty="0">
                <a:latin typeface="微软雅黑"/>
                <a:ea typeface="微软雅黑"/>
              </a:rPr>
              <a:t>——</a:t>
            </a:r>
            <a:r>
              <a:rPr lang="zh-CN" altLang="en-US" sz="1400" dirty="0">
                <a:latin typeface="微软雅黑"/>
                <a:ea typeface="微软雅黑"/>
              </a:rPr>
              <a:t>王权一下陷入极度不安，对“危害王权”的言论零容忍</a:t>
            </a:r>
            <a:endParaRPr lang="en-US" altLang="zh-CN" sz="140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en-US" altLang="zh-CN" sz="1400" b="1" i="0" dirty="0">
                <a:latin typeface="微软雅黑"/>
                <a:ea typeface="微软雅黑"/>
              </a:rPr>
              <a:t>——</a:t>
            </a:r>
            <a:r>
              <a:rPr lang="zh-CN" altLang="en-US" sz="1400" b="1" i="0" dirty="0">
                <a:latin typeface="微软雅黑"/>
                <a:ea typeface="微软雅黑"/>
              </a:rPr>
              <a:t>出版管控随之收紧</a:t>
            </a:r>
            <a:r>
              <a:rPr lang="zh-CN" altLang="en-US" sz="1400" dirty="0">
                <a:latin typeface="微软雅黑"/>
                <a:ea typeface="微软雅黑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77980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3274ECBD-1A5F-E539-A811-079329E546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66046635-4D93-B2AB-4343-9C3F5CA0ED72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1BC13CE-B0C4-8BF3-9DBF-5FD63C1E3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656AFCF-CD3A-A20A-6460-0B831D0AEEF9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BE4EE05C-405D-9549-2016-FB6488237065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第二次封禁②：《日内瓦》条目（1757）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3CDA19FA-E284-33E7-E2BC-89555758F701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>
              <a:lnSpc>
                <a:spcPct val="115000"/>
              </a:lnSpc>
              <a:spcAft>
                <a:spcPts val="35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450" b="1" i="0" dirty="0">
                <a:latin typeface="微软雅黑"/>
                <a:ea typeface="微软雅黑"/>
              </a:rPr>
              <a:t>《</a:t>
            </a:r>
            <a:r>
              <a:rPr lang="zh-CN" altLang="en-US" sz="1450" b="1" i="0" dirty="0">
                <a:latin typeface="微软雅黑"/>
                <a:ea typeface="微软雅黑"/>
              </a:rPr>
              <a:t>日内瓦</a:t>
            </a:r>
            <a:r>
              <a:rPr lang="en-US" altLang="zh-CN" sz="1450" b="1" i="0" dirty="0">
                <a:latin typeface="微软雅黑"/>
                <a:ea typeface="微软雅黑"/>
              </a:rPr>
              <a:t>》</a:t>
            </a:r>
            <a:r>
              <a:rPr lang="zh-CN" altLang="en-US" sz="1450" b="1" i="0" dirty="0">
                <a:latin typeface="微软雅黑"/>
                <a:ea typeface="微软雅黑"/>
              </a:rPr>
              <a:t>条目（</a:t>
            </a:r>
            <a:r>
              <a:rPr lang="en-US" altLang="zh-CN" sz="1450" b="1" i="0" dirty="0">
                <a:latin typeface="微软雅黑"/>
                <a:ea typeface="微软雅黑"/>
              </a:rPr>
              <a:t>1757</a:t>
            </a:r>
            <a:r>
              <a:rPr lang="zh-CN" altLang="en-US" sz="1450" b="1" i="0" dirty="0">
                <a:latin typeface="微软雅黑"/>
                <a:ea typeface="微软雅黑"/>
              </a:rPr>
              <a:t>，第 </a:t>
            </a:r>
            <a:r>
              <a:rPr lang="en-US" altLang="zh-CN" sz="1450" b="1" i="0" dirty="0">
                <a:latin typeface="微软雅黑"/>
                <a:ea typeface="微软雅黑"/>
              </a:rPr>
              <a:t>7 </a:t>
            </a:r>
            <a:r>
              <a:rPr lang="zh-CN" altLang="en-US" sz="1450" b="1" i="0" dirty="0">
                <a:latin typeface="微软雅黑"/>
                <a:ea typeface="微软雅黑"/>
              </a:rPr>
              <a:t>卷）</a:t>
            </a:r>
            <a:r>
              <a:rPr lang="en-US" altLang="zh-CN" sz="1450" b="1" i="0" dirty="0">
                <a:latin typeface="微软雅黑"/>
                <a:ea typeface="微软雅黑"/>
              </a:rPr>
              <a:t>——</a:t>
            </a:r>
            <a:r>
              <a:rPr lang="zh-CN" altLang="en-US" sz="1450" b="1" i="0" dirty="0">
                <a:latin typeface="微软雅黑"/>
                <a:ea typeface="微软雅黑"/>
              </a:rPr>
              <a:t>达朗贝尔</a:t>
            </a: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zh-CN" altLang="en-US" sz="1450" dirty="0">
                <a:latin typeface="微软雅黑"/>
                <a:ea typeface="微软雅黑"/>
              </a:rPr>
              <a:t>核心内容：</a:t>
            </a:r>
            <a:r>
              <a:rPr lang="zh-CN" altLang="en-US" sz="1450" b="1" i="0" dirty="0">
                <a:latin typeface="微软雅黑"/>
                <a:ea typeface="微软雅黑"/>
              </a:rPr>
              <a:t>日内瓦的牧师们已经从加尔文主义转向了“纯粹的索齐尼主义”</a:t>
            </a:r>
            <a:r>
              <a:rPr lang="zh-CN" altLang="en-US" sz="1450" dirty="0">
                <a:latin typeface="微软雅黑"/>
                <a:ea typeface="微软雅黑"/>
              </a:rPr>
              <a:t>（即否认三位一体、否认基督神性的理性主义教派）</a:t>
            </a:r>
            <a:endParaRPr lang="en-US" altLang="zh-CN" sz="145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zh-CN" altLang="en-US" sz="1450" b="1" dirty="0">
                <a:latin typeface="微软雅黑"/>
                <a:ea typeface="微软雅黑"/>
              </a:rPr>
              <a:t>连锁反应：</a:t>
            </a: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en-US" altLang="zh-CN" sz="1450" dirty="0">
                <a:latin typeface="微软雅黑"/>
                <a:ea typeface="微软雅黑"/>
              </a:rPr>
              <a:t>· </a:t>
            </a:r>
            <a:r>
              <a:rPr lang="zh-CN" altLang="en-US" sz="1450" b="1" i="0" dirty="0">
                <a:latin typeface="微软雅黑"/>
                <a:ea typeface="微软雅黑"/>
              </a:rPr>
              <a:t>日内瓦的牧师们愤怒</a:t>
            </a:r>
            <a:r>
              <a:rPr lang="zh-CN" altLang="en-US" sz="1450" dirty="0">
                <a:latin typeface="微软雅黑"/>
                <a:ea typeface="微软雅黑"/>
              </a:rPr>
              <a:t>，专门成立委员会反击</a:t>
            </a: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en-US" altLang="zh-CN" sz="1450" dirty="0">
                <a:latin typeface="微软雅黑"/>
                <a:ea typeface="微软雅黑"/>
              </a:rPr>
              <a:t>· </a:t>
            </a:r>
            <a:r>
              <a:rPr lang="zh-CN" altLang="en-US" sz="1450" dirty="0">
                <a:latin typeface="微软雅黑"/>
                <a:ea typeface="微软雅黑"/>
              </a:rPr>
              <a:t>达朗贝尔的辩解</a:t>
            </a:r>
            <a:r>
              <a:rPr lang="zh-CN" altLang="en-US" sz="1450" b="1" i="0" dirty="0">
                <a:latin typeface="微软雅黑"/>
                <a:ea typeface="微软雅黑"/>
              </a:rPr>
              <a:t>越描越黑</a:t>
            </a:r>
            <a:r>
              <a:rPr lang="zh-CN" altLang="en-US" sz="1450" dirty="0">
                <a:latin typeface="微软雅黑"/>
                <a:ea typeface="微软雅黑"/>
              </a:rPr>
              <a:t>：他说“我所谓的索齐尼派，指的是</a:t>
            </a:r>
            <a:r>
              <a:rPr lang="zh-CN" altLang="en-US" sz="1450" b="1" i="0" dirty="0">
                <a:latin typeface="微软雅黑"/>
                <a:ea typeface="微软雅黑"/>
              </a:rPr>
              <a:t>一切不接受罗马教会的人</a:t>
            </a:r>
            <a:r>
              <a:rPr lang="zh-CN" altLang="en-US" sz="1450" dirty="0">
                <a:latin typeface="微软雅黑"/>
                <a:ea typeface="微软雅黑"/>
              </a:rPr>
              <a:t>” </a:t>
            </a:r>
            <a:endParaRPr lang="en-US" altLang="zh-CN" sz="145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en-US" altLang="zh-CN" sz="1450" dirty="0">
                <a:latin typeface="微软雅黑"/>
                <a:ea typeface="微软雅黑"/>
              </a:rPr>
              <a:t>· </a:t>
            </a:r>
            <a:r>
              <a:rPr lang="en-US" altLang="zh-CN" sz="1450" b="1" i="0" dirty="0">
                <a:latin typeface="微软雅黑"/>
                <a:ea typeface="微软雅黑"/>
              </a:rPr>
              <a:t>1758 </a:t>
            </a:r>
            <a:r>
              <a:rPr lang="zh-CN" altLang="en-US" sz="1450" b="1" i="0" dirty="0">
                <a:latin typeface="微软雅黑"/>
                <a:ea typeface="微软雅黑"/>
              </a:rPr>
              <a:t>年，达朗贝尔退出</a:t>
            </a:r>
            <a:r>
              <a:rPr lang="en-US" altLang="zh-CN" sz="1450" b="1" i="0" dirty="0">
                <a:latin typeface="微软雅黑"/>
                <a:ea typeface="微软雅黑"/>
              </a:rPr>
              <a:t>《</a:t>
            </a:r>
            <a:r>
              <a:rPr lang="zh-CN" altLang="en-US" sz="1450" b="1" i="0" dirty="0">
                <a:latin typeface="微软雅黑"/>
                <a:ea typeface="微软雅黑"/>
              </a:rPr>
              <a:t>百科全书</a:t>
            </a:r>
            <a:r>
              <a:rPr lang="en-US" altLang="zh-CN" sz="1450" b="1" i="0" dirty="0">
                <a:latin typeface="微软雅黑"/>
                <a:ea typeface="微软雅黑"/>
              </a:rPr>
              <a:t>》</a:t>
            </a:r>
            <a:r>
              <a:rPr lang="zh-CN" altLang="en-US" sz="1450" dirty="0">
                <a:latin typeface="微软雅黑"/>
                <a:ea typeface="微软雅黑"/>
              </a:rPr>
              <a:t>，此后只剩狄德罗一人，一直扛到 </a:t>
            </a:r>
            <a:r>
              <a:rPr lang="en-US" altLang="zh-CN" sz="1450" dirty="0">
                <a:latin typeface="微软雅黑"/>
                <a:ea typeface="微软雅黑"/>
              </a:rPr>
              <a:t>1772 </a:t>
            </a:r>
            <a:r>
              <a:rPr lang="zh-CN" altLang="en-US" sz="1450" dirty="0">
                <a:latin typeface="微软雅黑"/>
                <a:ea typeface="微软雅黑"/>
              </a:rPr>
              <a:t>年完工</a:t>
            </a:r>
          </a:p>
          <a:p>
            <a:pPr>
              <a:lnSpc>
                <a:spcPct val="115000"/>
              </a:lnSpc>
              <a:spcAft>
                <a:spcPts val="350"/>
              </a:spcAft>
            </a:pPr>
            <a:endParaRPr lang="zh-CN" altLang="en-US" sz="145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zh-CN" altLang="en-US" sz="1450" b="1" i="0" dirty="0">
                <a:latin typeface="微软雅黑"/>
                <a:ea typeface="微软雅黑"/>
              </a:rPr>
              <a:t>与卢梭的争议：</a:t>
            </a:r>
            <a:endParaRPr lang="en-US" altLang="zh-CN" sz="1450" b="1" i="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zh-CN" altLang="en-US" sz="1450" dirty="0">
                <a:latin typeface="微软雅黑"/>
                <a:ea typeface="微软雅黑"/>
              </a:rPr>
              <a:t>达朗贝尔在</a:t>
            </a:r>
            <a:r>
              <a:rPr lang="en-US" altLang="zh-CN" sz="1450" dirty="0">
                <a:latin typeface="微软雅黑"/>
                <a:ea typeface="微软雅黑"/>
              </a:rPr>
              <a:t>《</a:t>
            </a:r>
            <a:r>
              <a:rPr lang="zh-CN" altLang="en-US" sz="1450" dirty="0">
                <a:latin typeface="微软雅黑"/>
                <a:ea typeface="微软雅黑"/>
              </a:rPr>
              <a:t>日内瓦</a:t>
            </a:r>
            <a:r>
              <a:rPr lang="en-US" altLang="zh-CN" sz="1450" dirty="0">
                <a:latin typeface="微软雅黑"/>
                <a:ea typeface="微软雅黑"/>
              </a:rPr>
              <a:t>》</a:t>
            </a:r>
            <a:r>
              <a:rPr lang="zh-CN" altLang="en-US" sz="1450" dirty="0">
                <a:latin typeface="微软雅黑"/>
                <a:ea typeface="微软雅黑"/>
              </a:rPr>
              <a:t>条目里</a:t>
            </a:r>
            <a:r>
              <a:rPr lang="zh-CN" altLang="en-US" sz="1450" b="1" i="0" dirty="0">
                <a:latin typeface="微软雅黑"/>
                <a:ea typeface="微软雅黑"/>
              </a:rPr>
              <a:t>还建议日内瓦建一座剧院</a:t>
            </a:r>
            <a:endParaRPr lang="en-US" altLang="zh-CN" sz="1450" b="1" i="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350"/>
              </a:spcAft>
            </a:pPr>
            <a:r>
              <a:rPr lang="en-US" altLang="zh-CN" sz="1450" dirty="0">
                <a:latin typeface="微软雅黑"/>
                <a:ea typeface="微软雅黑"/>
              </a:rPr>
              <a:t>——</a:t>
            </a:r>
            <a:r>
              <a:rPr lang="zh-CN" altLang="en-US" sz="1450" dirty="0">
                <a:latin typeface="微软雅黑"/>
                <a:ea typeface="微软雅黑"/>
              </a:rPr>
              <a:t>卢梭正是为此写了</a:t>
            </a:r>
            <a:r>
              <a:rPr lang="en-US" altLang="zh-CN" sz="1450" b="1" i="0" dirty="0">
                <a:latin typeface="微软雅黑"/>
                <a:ea typeface="微软雅黑"/>
              </a:rPr>
              <a:t>《</a:t>
            </a:r>
            <a:r>
              <a:rPr lang="zh-CN" altLang="en-US" sz="1450" b="1" i="0" dirty="0">
                <a:latin typeface="微软雅黑"/>
                <a:ea typeface="微软雅黑"/>
              </a:rPr>
              <a:t>致达朗贝尔的信：论戏剧</a:t>
            </a:r>
            <a:r>
              <a:rPr lang="en-US" altLang="zh-CN" sz="1450" b="1" i="0" dirty="0">
                <a:latin typeface="微软雅黑"/>
                <a:ea typeface="微软雅黑"/>
              </a:rPr>
              <a:t>》</a:t>
            </a:r>
            <a:r>
              <a:rPr lang="zh-CN" altLang="en-US" sz="1450" b="1" i="0" dirty="0">
                <a:latin typeface="微软雅黑"/>
                <a:ea typeface="微软雅黑"/>
              </a:rPr>
              <a:t>（</a:t>
            </a:r>
            <a:r>
              <a:rPr lang="en-US" altLang="zh-CN" sz="1450" b="1" i="0" dirty="0">
                <a:latin typeface="微软雅黑"/>
                <a:ea typeface="微软雅黑"/>
              </a:rPr>
              <a:t>1758</a:t>
            </a:r>
            <a:r>
              <a:rPr lang="zh-CN" altLang="en-US" sz="1450" b="1" i="0" dirty="0">
                <a:latin typeface="微软雅黑"/>
                <a:ea typeface="微软雅黑"/>
              </a:rPr>
              <a:t>）</a:t>
            </a:r>
            <a:r>
              <a:rPr lang="zh-CN" altLang="en-US" sz="1450" dirty="0">
                <a:latin typeface="微软雅黑"/>
                <a:ea typeface="微软雅黑"/>
              </a:rPr>
              <a:t>，痛批戏剧败坏风俗，并由此</a:t>
            </a:r>
            <a:r>
              <a:rPr lang="zh-CN" altLang="en-US" sz="1450" b="1" i="0" dirty="0">
                <a:latin typeface="微软雅黑"/>
                <a:ea typeface="微软雅黑"/>
              </a:rPr>
              <a:t>与百科全书派决裂</a:t>
            </a:r>
            <a:r>
              <a:rPr lang="zh-CN" altLang="en-US" sz="1450" dirty="0">
                <a:latin typeface="微软雅黑"/>
                <a:ea typeface="微软雅黑"/>
              </a:rPr>
              <a:t>。</a:t>
            </a:r>
            <a:endParaRPr lang="zh-CN" altLang="en-US" sz="1450" b="1" i="0" dirty="0"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3274ECBD-1A5F-E539-A811-079329E546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66046635-4D93-B2AB-4343-9C3F5CA0ED72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1BC13CE-B0C4-8BF3-9DBF-5FD63C1E3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656AFCF-CD3A-A20A-6460-0B831D0AEEF9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BE4EE05C-405D-9549-2016-FB6488237065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第二次封禁③：爱尔维修《论精神》（1758）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3CDA19FA-E284-33E7-E2BC-89555758F701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>
              <a:lnSpc>
                <a:spcPct val="115000"/>
              </a:lnSpc>
              <a:spcAft>
                <a:spcPts val="25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400" b="1" i="0" dirty="0">
                <a:latin typeface="微软雅黑"/>
                <a:ea typeface="微软雅黑"/>
              </a:rPr>
              <a:t>爱尔维修</a:t>
            </a:r>
            <a:r>
              <a:rPr lang="en-US" altLang="zh-CN" sz="1400" b="1" i="0" dirty="0">
                <a:latin typeface="微软雅黑"/>
                <a:ea typeface="微软雅黑"/>
              </a:rPr>
              <a:t>《</a:t>
            </a:r>
            <a:r>
              <a:rPr lang="zh-CN" altLang="en-US" sz="1400" b="1" i="0" dirty="0">
                <a:latin typeface="微软雅黑"/>
                <a:ea typeface="微软雅黑"/>
              </a:rPr>
              <a:t>论精神</a:t>
            </a:r>
            <a:r>
              <a:rPr lang="en-US" altLang="zh-CN" sz="1400" b="1" i="0" dirty="0">
                <a:latin typeface="微软雅黑"/>
                <a:ea typeface="微软雅黑"/>
              </a:rPr>
              <a:t>》</a:t>
            </a:r>
            <a:r>
              <a:rPr lang="zh-CN" altLang="en-US" sz="1400" b="1" i="0" dirty="0">
                <a:latin typeface="微软雅黑"/>
                <a:ea typeface="微软雅黑"/>
              </a:rPr>
              <a:t>（</a:t>
            </a:r>
            <a:r>
              <a:rPr lang="en-US" altLang="zh-CN" sz="1400" b="1" i="0" dirty="0">
                <a:latin typeface="微软雅黑"/>
                <a:ea typeface="微软雅黑"/>
              </a:rPr>
              <a:t>1758</a:t>
            </a:r>
            <a:r>
              <a:rPr lang="zh-CN" altLang="en-US" sz="1400" b="1" i="0" dirty="0">
                <a:latin typeface="微软雅黑"/>
                <a:ea typeface="微软雅黑"/>
              </a:rPr>
              <a:t>）</a:t>
            </a:r>
          </a:p>
          <a:p>
            <a:pPr>
              <a:lnSpc>
                <a:spcPct val="115000"/>
              </a:lnSpc>
              <a:spcAft>
                <a:spcPts val="250"/>
              </a:spcAft>
            </a:pPr>
            <a:r>
              <a:rPr lang="en-US" altLang="zh-CN" sz="1400" dirty="0">
                <a:latin typeface="微软雅黑"/>
                <a:ea typeface="微软雅黑"/>
              </a:rPr>
              <a:t>· </a:t>
            </a:r>
            <a:r>
              <a:rPr lang="zh-CN" altLang="en-US" sz="1400" dirty="0">
                <a:latin typeface="微软雅黑"/>
                <a:ea typeface="微软雅黑"/>
              </a:rPr>
              <a:t>主张：</a:t>
            </a:r>
            <a:r>
              <a:rPr lang="zh-CN" altLang="en-US" sz="1400" b="1" i="0" dirty="0">
                <a:latin typeface="微软雅黑"/>
                <a:ea typeface="微软雅黑"/>
              </a:rPr>
              <a:t>人的一切能力都是身体感觉的属性</a:t>
            </a:r>
            <a:r>
              <a:rPr lang="zh-CN" altLang="en-US" sz="1400" dirty="0">
                <a:latin typeface="微软雅黑"/>
                <a:ea typeface="微软雅黑"/>
              </a:rPr>
              <a:t>；</a:t>
            </a:r>
            <a:r>
              <a:rPr lang="zh-CN" altLang="en-US" sz="1400" b="1" i="0" dirty="0">
                <a:latin typeface="微软雅黑"/>
                <a:ea typeface="微软雅黑"/>
              </a:rPr>
              <a:t>唯一真实的动机是自利</a:t>
            </a:r>
            <a:r>
              <a:rPr lang="zh-CN" altLang="en-US" sz="1400" dirty="0">
                <a:latin typeface="微软雅黑"/>
                <a:ea typeface="微软雅黑"/>
              </a:rPr>
              <a:t>；</a:t>
            </a:r>
            <a:r>
              <a:rPr lang="zh-CN" altLang="en-US" sz="1400" b="1" i="0" dirty="0">
                <a:latin typeface="微软雅黑"/>
                <a:ea typeface="微软雅黑"/>
              </a:rPr>
              <a:t>因而没有善恶，只有相互竞争的快乐</a:t>
            </a:r>
            <a:r>
              <a:rPr lang="zh-CN" altLang="en-US" sz="1400" dirty="0">
                <a:latin typeface="微软雅黑"/>
                <a:ea typeface="微软雅黑"/>
              </a:rPr>
              <a:t>：</a:t>
            </a:r>
          </a:p>
          <a:p>
            <a:pPr>
              <a:lnSpc>
                <a:spcPct val="115000"/>
              </a:lnSpc>
              <a:spcAft>
                <a:spcPts val="250"/>
              </a:spcAft>
            </a:pPr>
            <a:r>
              <a:rPr lang="en-US" altLang="zh-CN" sz="1400" dirty="0">
                <a:latin typeface="微软雅黑"/>
                <a:ea typeface="微软雅黑"/>
              </a:rPr>
              <a:t>· </a:t>
            </a:r>
            <a:r>
              <a:rPr lang="en-US" altLang="zh-CN" sz="1400" b="1" i="0" dirty="0">
                <a:latin typeface="微软雅黑"/>
                <a:ea typeface="微软雅黑"/>
              </a:rPr>
              <a:t>1759 </a:t>
            </a:r>
            <a:r>
              <a:rPr lang="zh-CN" altLang="en-US" sz="1400" b="1" i="0" dirty="0">
                <a:latin typeface="微软雅黑"/>
                <a:ea typeface="微软雅黑"/>
              </a:rPr>
              <a:t>年 </a:t>
            </a:r>
            <a:r>
              <a:rPr lang="en-US" altLang="zh-CN" sz="1400" b="1" i="0" dirty="0">
                <a:latin typeface="微软雅黑"/>
                <a:ea typeface="微软雅黑"/>
              </a:rPr>
              <a:t>1 </a:t>
            </a:r>
            <a:r>
              <a:rPr lang="zh-CN" altLang="en-US" sz="1400" b="1" i="0" dirty="0">
                <a:latin typeface="微软雅黑"/>
                <a:ea typeface="微软雅黑"/>
              </a:rPr>
              <a:t>月</a:t>
            </a:r>
            <a:r>
              <a:rPr lang="zh-CN" altLang="en-US" sz="1400" dirty="0">
                <a:latin typeface="微软雅黑"/>
                <a:ea typeface="微软雅黑"/>
              </a:rPr>
              <a:t>，总检察长 </a:t>
            </a:r>
            <a:r>
              <a:rPr lang="en-US" altLang="zh-CN" sz="1400" b="1" i="0" dirty="0">
                <a:latin typeface="微软雅黑"/>
                <a:ea typeface="微软雅黑"/>
              </a:rPr>
              <a:t>Joly de Fleury</a:t>
            </a:r>
            <a:r>
              <a:rPr lang="zh-CN" altLang="en-US" sz="1400" dirty="0">
                <a:latin typeface="微软雅黑"/>
                <a:ea typeface="微软雅黑"/>
              </a:rPr>
              <a:t> 在巴黎最高法院谴责</a:t>
            </a:r>
          </a:p>
          <a:p>
            <a:pPr>
              <a:lnSpc>
                <a:spcPct val="115000"/>
              </a:lnSpc>
              <a:spcAft>
                <a:spcPts val="250"/>
              </a:spcAft>
            </a:pPr>
            <a:r>
              <a:rPr lang="en-US" altLang="zh-CN" sz="1400" dirty="0">
                <a:latin typeface="微软雅黑"/>
                <a:ea typeface="微软雅黑"/>
              </a:rPr>
              <a:t>· </a:t>
            </a:r>
            <a:r>
              <a:rPr lang="zh-CN" altLang="en-US" sz="1400" b="1" i="0" dirty="0">
                <a:latin typeface="微软雅黑"/>
                <a:ea typeface="微软雅黑"/>
              </a:rPr>
              <a:t>索邦</a:t>
            </a:r>
            <a:r>
              <a:rPr lang="zh-CN" altLang="en-US" sz="1400" dirty="0">
                <a:latin typeface="微软雅黑"/>
                <a:ea typeface="微软雅黑"/>
              </a:rPr>
              <a:t>谴责，</a:t>
            </a:r>
            <a:r>
              <a:rPr lang="zh-CN" altLang="en-US" sz="1400" b="1" i="0" dirty="0">
                <a:latin typeface="微软雅黑"/>
                <a:ea typeface="微软雅黑"/>
              </a:rPr>
              <a:t>巴黎刽子手当众焚书</a:t>
            </a:r>
          </a:p>
          <a:p>
            <a:pPr>
              <a:lnSpc>
                <a:spcPct val="115000"/>
              </a:lnSpc>
              <a:spcAft>
                <a:spcPts val="250"/>
              </a:spcAft>
            </a:pPr>
            <a:r>
              <a:rPr lang="en-US" altLang="zh-CN" sz="1400" dirty="0">
                <a:latin typeface="微软雅黑"/>
                <a:ea typeface="微软雅黑"/>
              </a:rPr>
              <a:t>· </a:t>
            </a:r>
            <a:r>
              <a:rPr lang="zh-CN" altLang="en-US" sz="1400" dirty="0">
                <a:latin typeface="微软雅黑"/>
                <a:ea typeface="微软雅黑"/>
              </a:rPr>
              <a:t>爱尔维修被吓坏了，</a:t>
            </a:r>
            <a:r>
              <a:rPr lang="zh-CN" altLang="en-US" sz="1400" b="1" i="0" dirty="0">
                <a:latin typeface="微软雅黑"/>
                <a:ea typeface="微软雅黑"/>
              </a:rPr>
              <a:t>写了三次屈辱的公开撤回</a:t>
            </a:r>
          </a:p>
          <a:p>
            <a:pPr>
              <a:lnSpc>
                <a:spcPct val="115000"/>
              </a:lnSpc>
              <a:spcAft>
                <a:spcPts val="250"/>
              </a:spcAft>
            </a:pPr>
            <a:endParaRPr lang="zh-CN" altLang="en-US" sz="1400" b="1" i="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250"/>
              </a:spcAft>
            </a:pPr>
            <a:r>
              <a:rPr lang="zh-CN" altLang="en-US" sz="1400" b="1" i="0" dirty="0">
                <a:latin typeface="微软雅黑"/>
                <a:ea typeface="微软雅黑"/>
              </a:rPr>
              <a:t>牵连</a:t>
            </a:r>
            <a:r>
              <a:rPr lang="en-US" altLang="zh-CN" sz="1400" b="1" i="0" dirty="0">
                <a:latin typeface="微软雅黑"/>
                <a:ea typeface="微软雅黑"/>
              </a:rPr>
              <a:t>《</a:t>
            </a:r>
            <a:r>
              <a:rPr lang="zh-CN" altLang="en-US" sz="1400" b="1" i="0" dirty="0">
                <a:latin typeface="微软雅黑"/>
                <a:ea typeface="微软雅黑"/>
              </a:rPr>
              <a:t>百科全书</a:t>
            </a:r>
            <a:r>
              <a:rPr lang="en-US" altLang="zh-CN" sz="1400" b="1" i="0" dirty="0">
                <a:latin typeface="微软雅黑"/>
                <a:ea typeface="微软雅黑"/>
              </a:rPr>
              <a:t>》</a:t>
            </a:r>
            <a:r>
              <a:rPr lang="zh-CN" altLang="en-US" sz="1400" dirty="0">
                <a:latin typeface="微软雅黑"/>
                <a:ea typeface="微软雅黑"/>
              </a:rPr>
              <a:t>：</a:t>
            </a:r>
          </a:p>
          <a:p>
            <a:pPr>
              <a:lnSpc>
                <a:spcPct val="115000"/>
              </a:lnSpc>
              <a:spcAft>
                <a:spcPts val="250"/>
              </a:spcAft>
            </a:pPr>
            <a:r>
              <a:rPr lang="zh-CN" altLang="en-US" sz="1400" dirty="0">
                <a:latin typeface="微软雅黑"/>
                <a:ea typeface="微软雅黑"/>
              </a:rPr>
              <a:t>“这本书对</a:t>
            </a:r>
            <a:r>
              <a:rPr lang="zh-CN" altLang="en-US" sz="1400" b="1" i="0" dirty="0">
                <a:latin typeface="微软雅黑"/>
                <a:ea typeface="微软雅黑"/>
              </a:rPr>
              <a:t>其他哲人、尤其是狄德罗和他正在做的</a:t>
            </a:r>
            <a:r>
              <a:rPr lang="en-US" altLang="zh-CN" sz="1400" b="1" i="0" dirty="0">
                <a:latin typeface="微软雅黑"/>
                <a:ea typeface="微软雅黑"/>
              </a:rPr>
              <a:t>《</a:t>
            </a:r>
            <a:r>
              <a:rPr lang="zh-CN" altLang="en-US" sz="1400" b="1" i="0" dirty="0">
                <a:latin typeface="微软雅黑"/>
                <a:ea typeface="微软雅黑"/>
              </a:rPr>
              <a:t>百科全书</a:t>
            </a:r>
            <a:r>
              <a:rPr lang="en-US" altLang="zh-CN" sz="1400" b="1" i="0" dirty="0">
                <a:latin typeface="微软雅黑"/>
                <a:ea typeface="微软雅黑"/>
              </a:rPr>
              <a:t>》</a:t>
            </a:r>
            <a:r>
              <a:rPr lang="zh-CN" altLang="en-US" sz="1400" dirty="0">
                <a:latin typeface="微软雅黑"/>
                <a:ea typeface="微软雅黑"/>
              </a:rPr>
              <a:t>，产生了深远的负面影响。宗教当局（尤其耶稣会士和新教皇）开始害怕无神论的传播，想</a:t>
            </a:r>
            <a:r>
              <a:rPr lang="zh-CN" altLang="en-US" sz="1400" b="1" i="0" dirty="0">
                <a:latin typeface="微软雅黑"/>
                <a:ea typeface="微软雅黑"/>
              </a:rPr>
              <a:t>又快又狠地压住“现代思想”</a:t>
            </a:r>
            <a:r>
              <a:rPr lang="en-US" altLang="zh-CN" sz="1400" dirty="0">
                <a:latin typeface="微软雅黑"/>
                <a:ea typeface="微软雅黑"/>
              </a:rPr>
              <a:t>——《</a:t>
            </a:r>
            <a:r>
              <a:rPr lang="zh-CN" altLang="en-US" sz="1400" dirty="0">
                <a:latin typeface="微软雅黑"/>
                <a:ea typeface="微软雅黑"/>
              </a:rPr>
              <a:t>论精神</a:t>
            </a:r>
            <a:r>
              <a:rPr lang="en-US" altLang="zh-CN" sz="1400" dirty="0">
                <a:latin typeface="微软雅黑"/>
                <a:ea typeface="微软雅黑"/>
              </a:rPr>
              <a:t>》</a:t>
            </a:r>
            <a:r>
              <a:rPr lang="zh-CN" altLang="en-US" sz="1400" dirty="0">
                <a:latin typeface="微软雅黑"/>
                <a:ea typeface="微软雅黑"/>
              </a:rPr>
              <a:t>几乎成了这件事的替罪羊。”</a:t>
            </a:r>
          </a:p>
          <a:p>
            <a:pPr>
              <a:lnSpc>
                <a:spcPct val="115000"/>
              </a:lnSpc>
              <a:spcAft>
                <a:spcPts val="250"/>
              </a:spcAft>
            </a:pPr>
            <a:r>
              <a:rPr lang="zh-CN" altLang="en-US" sz="1400" dirty="0">
                <a:latin typeface="微软雅黑"/>
                <a:ea typeface="微软雅黑"/>
              </a:rPr>
              <a:t>结果：</a:t>
            </a:r>
            <a:r>
              <a:rPr lang="en-US" altLang="zh-CN" sz="1400" b="1" i="0" dirty="0">
                <a:latin typeface="微软雅黑"/>
                <a:ea typeface="微软雅黑"/>
              </a:rPr>
              <a:t>1759 </a:t>
            </a:r>
            <a:r>
              <a:rPr lang="zh-CN" altLang="en-US" sz="1400" b="1" i="0" dirty="0">
                <a:latin typeface="微软雅黑"/>
                <a:ea typeface="微软雅黑"/>
              </a:rPr>
              <a:t>年，第 </a:t>
            </a:r>
            <a:r>
              <a:rPr lang="en-US" altLang="zh-CN" sz="1400" b="1" i="0" dirty="0">
                <a:latin typeface="微软雅黑"/>
                <a:ea typeface="微软雅黑"/>
              </a:rPr>
              <a:t>7 </a:t>
            </a:r>
            <a:r>
              <a:rPr lang="zh-CN" altLang="en-US" sz="1400" b="1" i="0" dirty="0">
                <a:latin typeface="微软雅黑"/>
                <a:ea typeface="微软雅黑"/>
              </a:rPr>
              <a:t>卷出版后，由巴黎最高法院发起，政府撤销了</a:t>
            </a:r>
            <a:r>
              <a:rPr lang="en-US" altLang="zh-CN" sz="1400" b="1" i="0" dirty="0">
                <a:latin typeface="微软雅黑"/>
                <a:ea typeface="微软雅黑"/>
              </a:rPr>
              <a:t>《</a:t>
            </a:r>
            <a:r>
              <a:rPr lang="zh-CN" altLang="en-US" sz="1400" b="1" i="0" dirty="0">
                <a:latin typeface="微软雅黑"/>
                <a:ea typeface="微软雅黑"/>
              </a:rPr>
              <a:t>百科全书</a:t>
            </a:r>
            <a:r>
              <a:rPr lang="en-US" altLang="zh-CN" sz="1400" b="1" i="0" dirty="0">
                <a:latin typeface="微软雅黑"/>
                <a:ea typeface="微软雅黑"/>
              </a:rPr>
              <a:t>》</a:t>
            </a:r>
            <a:r>
              <a:rPr lang="zh-CN" altLang="en-US" sz="1400" b="1" i="0" dirty="0">
                <a:latin typeface="微软雅黑"/>
                <a:ea typeface="微软雅黑"/>
              </a:rPr>
              <a:t>的特许权。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latin typeface="黑体"/>
                <a:ea typeface="黑体"/>
              </a:rPr>
              <a:t>作为“地下出版物”的</a:t>
            </a:r>
            <a:r>
              <a:rPr lang="en-US" altLang="zh-CN" sz="2800" dirty="0">
                <a:latin typeface="黑体"/>
                <a:ea typeface="黑体"/>
              </a:rPr>
              <a:t>《</a:t>
            </a:r>
            <a:r>
              <a:rPr lang="zh-CN" altLang="en-US" sz="2800" dirty="0">
                <a:latin typeface="黑体"/>
                <a:ea typeface="黑体"/>
              </a:rPr>
              <a:t>百科全书</a:t>
            </a:r>
            <a:r>
              <a:rPr lang="en-US" altLang="zh-CN" sz="2800" dirty="0">
                <a:latin typeface="黑体"/>
                <a:ea typeface="黑体"/>
              </a:rPr>
              <a:t>》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231329" y="2565083"/>
            <a:ext cx="4632675" cy="360853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457200">
              <a:lnSpc>
                <a:spcPct val="115000"/>
              </a:lnSpc>
              <a:spcAft>
                <a:spcPts val="600"/>
              </a:spcAft>
              <a:buNone/>
              <a:defRPr sz="1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禁令之后，出版转入地下：狄德罗把稿子分散藏在朋友们家里，继续编、继续印</a:t>
            </a:r>
            <a:r>
              <a:rPr lang="en-US" altLang="zh-CN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纸面上没有了“特许”，书却一册册出来。</a:t>
            </a:r>
          </a:p>
          <a:p>
            <a:pPr marL="0" indent="457200">
              <a:lnSpc>
                <a:spcPct val="115000"/>
              </a:lnSpc>
              <a:spcAft>
                <a:spcPts val="600"/>
              </a:spcAft>
              <a:buNone/>
              <a:defRPr sz="1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书商</a:t>
            </a:r>
            <a:r>
              <a:rPr lang="zh-CN" altLang="en-US" sz="18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勒布雷东</a:t>
            </a: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表面配合，暗地里却用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删减</a:t>
            </a: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“太刺激”的段落。</a:t>
            </a:r>
          </a:p>
          <a:p>
            <a:pPr marL="0" indent="457200">
              <a:lnSpc>
                <a:spcPct val="115000"/>
              </a:lnSpc>
              <a:spcAft>
                <a:spcPts val="600"/>
              </a:spcAft>
              <a:buNone/>
              <a:defRPr sz="1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1764–65</a:t>
            </a: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年间，狄德罗在勒布雷东的作坊里发现了</a:t>
            </a:r>
            <a:r>
              <a:rPr lang="zh-CN" altLang="en-US" sz="18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被剪下的原稿残页</a:t>
            </a: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</a:t>
            </a:r>
          </a:p>
          <a:p>
            <a:pPr marL="0" indent="457200">
              <a:lnSpc>
                <a:spcPct val="115000"/>
              </a:lnSpc>
              <a:spcAft>
                <a:spcPts val="600"/>
              </a:spcAft>
              <a:buNone/>
              <a:defRPr sz="1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1765–66</a:t>
            </a: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：最后十卷文本交付；</a:t>
            </a:r>
            <a:r>
              <a:rPr lang="en-US" altLang="zh-CN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1762–1772</a:t>
            </a: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</a:t>
            </a:r>
            <a:r>
              <a:rPr lang="en-US" altLang="zh-CN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图版</a:t>
            </a:r>
            <a:r>
              <a:rPr lang="en-US" altLang="zh-CN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十一卷陆续出齐</a:t>
            </a:r>
            <a:r>
              <a:rPr lang="en-US" altLang="zh-CN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8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二十八卷</a:t>
            </a: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全部完成，距立项已二十七年。</a:t>
            </a:r>
          </a:p>
        </p:txBody>
      </p:sp>
      <p:pic>
        <p:nvPicPr>
          <p:cNvPr id="3" name="图片 2" descr="French philosophers sitting around a table">
            <a:extLst>
              <a:ext uri="{FF2B5EF4-FFF2-40B4-BE49-F238E27FC236}">
                <a16:creationId xmlns:a16="http://schemas.microsoft.com/office/drawing/2014/main" id="{484053A5-59F0-8F39-998D-D2C200744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1996" y="3080615"/>
            <a:ext cx="3790403" cy="257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两位主编，两种精神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423960" y="2630088"/>
            <a:ext cx="4528669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330200">
              <a:lnSpc>
                <a:spcPct val="115000"/>
              </a:lnSpc>
              <a:spcAft>
                <a:spcPts val="600"/>
              </a:spcAft>
              <a:buNone/>
              <a:defRPr sz="13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达朗贝尔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1717–1783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）：数学与力学出身；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百科全书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数学主编；</a:t>
            </a:r>
            <a:r>
              <a:rPr lang="en-US" altLang="zh-CN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序论</a:t>
            </a:r>
            <a:r>
              <a:rPr lang="en-US" altLang="zh-CN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的作者</a:t>
            </a:r>
            <a:endParaRPr lang="en-US" altLang="zh-CN" sz="1400" b="1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30200">
              <a:lnSpc>
                <a:spcPct val="115000"/>
              </a:lnSpc>
              <a:spcAft>
                <a:spcPts val="600"/>
              </a:spcAft>
              <a:buNone/>
              <a:defRPr sz="13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他关心的是知识的</a:t>
            </a:r>
            <a:r>
              <a:rPr lang="zh-CN" altLang="en-US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秩序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：谱系、树枝、原理的精简。</a:t>
            </a:r>
          </a:p>
          <a:p>
            <a:pPr marL="0" indent="330200">
              <a:lnSpc>
                <a:spcPct val="115000"/>
              </a:lnSpc>
              <a:spcAft>
                <a:spcPts val="600"/>
              </a:spcAft>
              <a:buNone/>
              <a:defRPr sz="13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狄德罗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1713–1784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）：自然史、实验与技艺的信徒；主持条目与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图版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落地</a:t>
            </a:r>
            <a:endParaRPr lang="en-US" altLang="zh-CN" sz="14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30200">
              <a:lnSpc>
                <a:spcPct val="115000"/>
              </a:lnSpc>
              <a:spcAft>
                <a:spcPts val="600"/>
              </a:spcAft>
              <a:buNone/>
              <a:defRPr sz="13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他关心的是知识的</a:t>
            </a:r>
            <a:r>
              <a:rPr lang="zh-CN" altLang="en-US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材料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：仪器与观念、思考的人与行动的人。</a:t>
            </a:r>
            <a:endParaRPr lang="en-US" altLang="zh-CN" sz="14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30200">
              <a:lnSpc>
                <a:spcPct val="115000"/>
              </a:lnSpc>
              <a:spcAft>
                <a:spcPts val="600"/>
              </a:spcAft>
              <a:buNone/>
              <a:defRPr sz="13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endParaRPr lang="zh-CN" altLang="en-US" sz="14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30200">
              <a:lnSpc>
                <a:spcPct val="115000"/>
              </a:lnSpc>
              <a:spcAft>
                <a:spcPts val="600"/>
              </a:spcAft>
              <a:buNone/>
              <a:defRPr sz="13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两人共用一种理解：</a:t>
            </a:r>
            <a:r>
              <a:rPr lang="zh-CN" altLang="en-US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“系统的精神”，而不是“体系精神”</a:t>
            </a:r>
            <a:endParaRPr lang="en-US" altLang="zh-CN" sz="1400" b="1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30200">
              <a:lnSpc>
                <a:spcPct val="115000"/>
              </a:lnSpc>
              <a:spcAft>
                <a:spcPts val="600"/>
              </a:spcAft>
              <a:buNone/>
              <a:defRPr sz="13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需要有系统的知识，但不需要预设在先的体系。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40235" y="2251482"/>
            <a:ext cx="3340391" cy="447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en-US" altLang="zh-CN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《</a:t>
            </a: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百科全书序论</a:t>
            </a:r>
            <a:r>
              <a:rPr lang="en-US" altLang="zh-CN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》</a:t>
            </a: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达朗贝尔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“关于我们所从事的这项事业，首先要做的是检验知识的谱系与演变，知识产生的原因和各自的特点，如果人们认可我们这样说的话，总之就是要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寻找我们观念的起源与演变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。”</a:t>
            </a: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“知识可以分为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直接性的知识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反思性的知识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</a:t>
            </a:r>
            <a:r>
              <a:rPr lang="en-US" altLang="zh-CN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所有直接性的知识是通过我们的感觉而获取的。由此可见，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我们的思想都是来源于我们的感觉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。”</a:t>
            </a:r>
            <a:endParaRPr lang="en-US" altLang="zh-CN" sz="21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endParaRPr lang="zh-CN" altLang="en-US" sz="21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2100" dirty="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2100" dirty="0">
                <a:latin typeface="微软雅黑"/>
                <a:ea typeface="微软雅黑"/>
                <a:cs typeface="微软雅黑"/>
              </a:rPr>
              <a:t>笛卡尔、帕斯卡以及达朗贝尔，最终都落在了感觉上</a:t>
            </a:r>
            <a:endParaRPr lang="zh-CN" altLang="en-US" sz="21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25641DB-4699-4DA0-8645-CAF4496F8BA9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达朗贝尔：《启蒙运动的纲领：〈百科全书〉序言》，徐前进译，上海：上海人民出版社，2020 年，第 5 页。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latin typeface="黑体"/>
                <a:ea typeface="黑体"/>
                <a:cs typeface="黑体"/>
              </a:rPr>
              <a:t>感觉之上：</a:t>
            </a: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记忆、理智和想象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482600">
              <a:lnSpc>
                <a:spcPct val="115000"/>
              </a:lnSpc>
              <a:spcAft>
                <a:spcPts val="60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“因此，</a:t>
            </a:r>
            <a:r>
              <a:rPr lang="zh-CN" altLang="en-US" sz="19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记忆、理智和想象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是我们的心灵借以思考外在物体的三种不同方式。”</a:t>
            </a:r>
          </a:p>
          <a:p>
            <a:pPr marL="0" indent="482600">
              <a:lnSpc>
                <a:spcPct val="115000"/>
              </a:lnSpc>
              <a:spcAft>
                <a:spcPts val="60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“这三种能力首先形成了我们知识体系的三个部分。</a:t>
            </a:r>
            <a:r>
              <a:rPr lang="zh-CN" altLang="en-US" sz="19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历史与记忆相关联，哲学是理智的成就，文艺则源于想象力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。”</a:t>
            </a:r>
            <a:endParaRPr lang="en-US" altLang="zh-CN" sz="19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indent="482600">
              <a:lnSpc>
                <a:spcPct val="115000"/>
              </a:lnSpc>
              <a:spcAft>
                <a:spcPts val="600"/>
              </a:spcAft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900" dirty="0">
                <a:latin typeface="微软雅黑"/>
                <a:ea typeface="微软雅黑"/>
                <a:cs typeface="微软雅黑"/>
              </a:rPr>
              <a:t>“</a:t>
            </a:r>
            <a:r>
              <a:rPr lang="zh-CN" altLang="en-US" sz="1900" b="1" dirty="0">
                <a:latin typeface="微软雅黑"/>
                <a:ea typeface="微软雅黑"/>
                <a:cs typeface="微软雅黑"/>
              </a:rPr>
              <a:t>记忆是关于博学知识的才能，机智是关于哲学知识的才能，而乐趣是关于文艺知识的才能</a:t>
            </a:r>
            <a:r>
              <a:rPr lang="zh-CN" altLang="en-US" sz="1900" dirty="0">
                <a:latin typeface="微软雅黑"/>
                <a:ea typeface="微软雅黑"/>
                <a:cs typeface="微软雅黑"/>
              </a:rPr>
              <a:t>。”</a:t>
            </a:r>
            <a:endParaRPr lang="zh-CN" altLang="en-US" sz="19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482600">
              <a:lnSpc>
                <a:spcPct val="115000"/>
              </a:lnSpc>
              <a:spcAft>
                <a:spcPts val="60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endParaRPr lang="zh-CN" altLang="en-US" sz="19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482600">
              <a:lnSpc>
                <a:spcPct val="115000"/>
              </a:lnSpc>
              <a:spcAft>
                <a:spcPts val="60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900" dirty="0">
                <a:latin typeface="微软雅黑"/>
                <a:ea typeface="微软雅黑"/>
                <a:cs typeface="微软雅黑"/>
              </a:rPr>
              <a:t>“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我们也明确地知道这样的分类方法会有很大的随意性，所以</a:t>
            </a:r>
            <a:r>
              <a:rPr lang="zh-CN" altLang="en-US" sz="19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我们的知识体系既不是唯一的，也不是最好的</a:t>
            </a: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……”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41C875E-14F1-4CEC-92F6-3C227FFD4AAF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《启蒙运动的纲领》第 48–49、54 页。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5938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“系统的精神”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654376" y="2530665"/>
            <a:ext cx="4363989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304800">
              <a:lnSpc>
                <a:spcPct val="115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“实际上，越是精简一门科学的诸多原理，反而越能扩大它的领域和内涵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这种精简使得人们在掌握一门科学原理时变得更容易。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这是真正的“系统的精神”（</a:t>
            </a:r>
            <a:r>
              <a:rPr lang="en-US" altLang="zh-CN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esprit </a:t>
            </a:r>
            <a:r>
              <a:rPr lang="en-US" altLang="zh-CN" sz="1600" b="1" dirty="0" err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systématique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），它与“体系精神”（</a:t>
            </a:r>
            <a:r>
              <a:rPr lang="en-US" altLang="zh-CN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esprit de </a:t>
            </a:r>
            <a:r>
              <a:rPr lang="en-US" altLang="zh-CN" sz="1600" b="1" dirty="0" err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système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）不一样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，因此不能将它们混淆。”</a:t>
            </a:r>
          </a:p>
          <a:p>
            <a:pPr marL="0" indent="304800">
              <a:lnSpc>
                <a:spcPct val="115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作为一部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百科全书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，它应该尽其所能地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展示人类知识的谱系与传承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；作为一部关于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科学、艺术与工艺的理论词典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，它应该包含各类科学与艺术的普遍原理和最基本的细节知识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前一个目的是这部</a:t>
            </a:r>
            <a:r>
              <a:rPr lang="en-US" altLang="zh-CN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百科全书</a:t>
            </a:r>
            <a:r>
              <a:rPr lang="en-US" altLang="zh-CN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的基础，后一个目的是它的内容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。”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1845A3B-8C27-4B33-ACB5-42AD1D505D80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《启蒙运动的纲领》第 19、4 页。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43614" y="2136759"/>
            <a:ext cx="3246010" cy="435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第一个目的：知识树（谱系）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3816668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431800">
              <a:lnSpc>
                <a:spcPct val="115000"/>
              </a:lnSpc>
              <a:spcAft>
                <a:spcPts val="600"/>
              </a:spcAft>
              <a:buNone/>
              <a:defRPr sz="17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知识树 </a:t>
            </a:r>
            <a:r>
              <a:rPr lang="en-US" altLang="zh-CN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1750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年先随</a:t>
            </a:r>
            <a:r>
              <a:rPr lang="en-US" altLang="zh-CN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写作计划</a:t>
            </a:r>
            <a:r>
              <a:rPr lang="en-US" altLang="zh-CN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刊出，</a:t>
            </a:r>
            <a:r>
              <a:rPr lang="en-US" altLang="zh-CN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1751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年略改后随</a:t>
            </a:r>
            <a:r>
              <a:rPr lang="en-US" altLang="zh-CN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序论</a:t>
            </a:r>
            <a:r>
              <a:rPr lang="en-US" altLang="zh-CN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发表，置于卷首。</a:t>
            </a:r>
            <a:endParaRPr lang="en-US" altLang="zh-CN" sz="17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431800">
              <a:lnSpc>
                <a:spcPct val="115000"/>
              </a:lnSpc>
              <a:spcAft>
                <a:spcPts val="600"/>
              </a:spcAft>
              <a:buNone/>
              <a:defRPr sz="17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endParaRPr lang="zh-CN" altLang="en-US" sz="17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431800">
              <a:lnSpc>
                <a:spcPct val="115000"/>
              </a:lnSpc>
              <a:spcAft>
                <a:spcPts val="600"/>
              </a:spcAft>
              <a:buNone/>
              <a:defRPr sz="17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“如果你们对之不认同，我们会尽全力去构思</a:t>
            </a:r>
            <a:r>
              <a:rPr lang="zh-CN" altLang="en-US" sz="17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一棵为所有人理解的知识之树。”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1A31E8B-B38E-43C7-94D6-18C2AE7844FA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图版：</a:t>
            </a:r>
            <a:r>
              <a:rPr lang="en-US" sz="675" i="1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Encyclopédie, </a:t>
            </a:r>
            <a:r>
              <a:rPr lang="en-US" sz="675" i="1" dirty="0" err="1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ou</a:t>
            </a:r>
            <a:r>
              <a:rPr lang="en-US" sz="675" i="1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lang="en-US" sz="675" i="1" dirty="0" err="1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Dictionnaire</a:t>
            </a:r>
            <a:r>
              <a:rPr lang="en-US" sz="675" i="1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 raisonné des sciences, des arts et des métiers</a:t>
            </a:r>
            <a:r>
              <a:rPr 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, t. 1, Paris, 1751，「Système </a:t>
            </a:r>
            <a:r>
              <a:rPr lang="en-US" sz="675" dirty="0" err="1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figuré</a:t>
            </a:r>
            <a:r>
              <a:rPr 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 des </a:t>
            </a:r>
            <a:r>
              <a:rPr lang="en-US" sz="675" dirty="0" err="1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connaissances</a:t>
            </a:r>
            <a:r>
              <a:rPr 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lang="en-US" sz="675" dirty="0" err="1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humaines</a:t>
            </a:r>
            <a:r>
              <a:rPr 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」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18086" y="2457450"/>
            <a:ext cx="2775027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latin typeface="黑体"/>
                <a:ea typeface="黑体"/>
                <a:cs typeface="黑体"/>
              </a:rPr>
              <a:t>第一个目的：知识树（谱系）</a:t>
            </a:r>
            <a:endParaRPr lang="zh-CN" altLang="en-US" sz="28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411CB79-C97B-4173-A33E-4F940A9FE855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译释据 1751 年原图（</a:t>
            </a:r>
            <a:r>
              <a:rPr sz="675" i="1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Encyclopédie</a:t>
            </a: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, t. 1, «Système figuré des connaissances humaines»）；术语参照序言中译本与笺注本。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21804" y="2382180"/>
            <a:ext cx="8735648" cy="359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latin typeface="黑体"/>
                <a:ea typeface="黑体"/>
              </a:rPr>
              <a:t>“树”与“网”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342190" y="2565083"/>
            <a:ext cx="3816668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latin typeface="微软雅黑"/>
                <a:ea typeface="微软雅黑"/>
                <a:cs typeface="微软雅黑"/>
              </a:rPr>
              <a:t>树：“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这些知识犹如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树木的枝叶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，都从同一根树干中长出，也就是说从人类的理解力中而来。”</a:t>
            </a: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latin typeface="微软雅黑"/>
                <a:ea typeface="微软雅黑"/>
                <a:cs typeface="微软雅黑"/>
              </a:rPr>
              <a:t>索引网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lang="en-US" altLang="zh-CN" sz="1600" dirty="0" err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renvois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）：通过文章之间的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相互参照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的准确性与频繁性，我们希望不再留下知识体系的空缺。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在其他同类的作品中，这种参照只是为了以一篇文章来解释另一篇文章。”</a:t>
            </a:r>
            <a:endParaRPr lang="en-US" altLang="zh-CN" sz="16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endParaRPr lang="zh-CN" altLang="en-US" sz="16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600" dirty="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600" dirty="0">
                <a:latin typeface="微软雅黑"/>
                <a:ea typeface="微软雅黑"/>
                <a:cs typeface="微软雅黑"/>
              </a:rPr>
              <a:t>见</a:t>
            </a:r>
            <a:r>
              <a:rPr lang="en-US" altLang="zh-CN" sz="1600" dirty="0" err="1">
                <a:latin typeface="微软雅黑"/>
                <a:ea typeface="微软雅黑"/>
                <a:cs typeface="微软雅黑"/>
              </a:rPr>
              <a:t>xxxx</a:t>
            </a:r>
            <a:r>
              <a:rPr lang="zh-CN" altLang="en-US" sz="1600" dirty="0">
                <a:latin typeface="微软雅黑"/>
                <a:ea typeface="微软雅黑"/>
                <a:cs typeface="微软雅黑"/>
              </a:rPr>
              <a:t>；参见</a:t>
            </a:r>
            <a:r>
              <a:rPr lang="en-US" altLang="zh-CN" sz="1600" dirty="0" err="1">
                <a:latin typeface="微软雅黑"/>
                <a:ea typeface="微软雅黑"/>
                <a:cs typeface="微软雅黑"/>
              </a:rPr>
              <a:t>xxxx</a:t>
            </a:r>
            <a:r>
              <a:rPr lang="en-US" altLang="zh-CN" sz="1600" dirty="0">
                <a:latin typeface="微软雅黑"/>
                <a:ea typeface="微软雅黑"/>
                <a:cs typeface="微软雅黑"/>
              </a:rPr>
              <a:t>……</a:t>
            </a:r>
            <a:endParaRPr lang="zh-CN" altLang="en-US" sz="16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1F888D4-8E14-4D6E-9D52-5BABDBE51BFB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《启蒙运动的纲领》第 56–57 页。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D96541E-D7F0-7B98-AFC6-F3B907345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858" y="2626192"/>
            <a:ext cx="4365429" cy="327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sz="28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狄德罗《对自然的解释》：给年轻人</a:t>
            </a:r>
            <a:endParaRPr sz="280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457968"/>
            <a:ext cx="4082302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（篇首题词，录自卢克莱修）</a:t>
            </a:r>
            <a:endParaRPr lang="en-US" altLang="zh-CN" sz="15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500" dirty="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“从黑暗中，我们能看到那在光明中的事物。”</a:t>
            </a: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zh-CN" altLang="en-US" sz="15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年轻人，拿起这书来读一读吧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；如果你能够把这作品一直读到完，你将不会不能了解一部更好的作品。因为我并不打算怎么教导你，而只想</a:t>
            </a:r>
            <a:r>
              <a:rPr lang="zh-CN" altLang="en-US" sz="15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给你一种训练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，所以你采取我的观念还是抛弃我的观念，在我是无关紧要的，只要这些观念占用了你的全部注意力就行了。”</a:t>
            </a: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“又及</a:t>
            </a: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心里要永远想着：</a:t>
            </a:r>
            <a:r>
              <a:rPr lang="zh-CN" altLang="en-US" sz="15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自然并不是上帝；一个人并不是一架机器；一个假设并不是一件事实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。”</a:t>
            </a: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500" dirty="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500" dirty="0">
                <a:latin typeface="微软雅黑"/>
                <a:ea typeface="微软雅黑"/>
                <a:cs typeface="微软雅黑"/>
              </a:rPr>
              <a:t>反神学、反机械论、主张经验论</a:t>
            </a:r>
            <a:endParaRPr lang="zh-CN" altLang="en-US" sz="15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3F0D585-A603-4881-911F-9FE85C03A8E3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狄德罗：《对自然的解释》（1753 年初版，1754 年修订），载《狄德罗哲学选集》，江天骥、陈修斋、王太庆译，北京：商务印书馆，1997 年，第 52 页。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92090" y="2457968"/>
            <a:ext cx="2827020" cy="378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狄德罗：理性和经验的联盟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637043" y="2565083"/>
            <a:ext cx="4741016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304800">
              <a:lnSpc>
                <a:spcPct val="115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“这些思想，将或者是关于</a:t>
            </a:r>
            <a:r>
              <a:rPr lang="zh-CN" altLang="en-US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实验技术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的一些一般观点，或者是关于一种现象的一些特殊观点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</a:p>
          <a:p>
            <a:pPr marL="0" indent="304800">
              <a:lnSpc>
                <a:spcPct val="115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有一些，在我看来是有很多的仪器而很少观念的；</a:t>
            </a:r>
            <a:endParaRPr lang="en-US" altLang="zh-CN" sz="1400" b="1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04800">
              <a:lnSpc>
                <a:spcPct val="115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另一些则有很多观念而根本没有仪器。</a:t>
            </a:r>
            <a:endParaRPr lang="en-US" altLang="zh-CN" sz="1400" b="1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04800">
              <a:lnSpc>
                <a:spcPct val="115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真理的利益将要求那些思考的人终于肯和那些行动的人结合起来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，以便使思辨的人免得从事运动；使操作的人在他所从事的无限运动中有一个目标。”</a:t>
            </a:r>
          </a:p>
          <a:p>
            <a:pPr marL="0" indent="304800">
              <a:lnSpc>
                <a:spcPct val="115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zh-CN" altLang="en-US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数学家们的领域是一个理智的世界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，其中为人们看作严格真理的东西，当它们一被拿到我们的地球上来时，就绝对地失去这种好处了。</a:t>
            </a:r>
            <a:endParaRPr lang="en-US" altLang="zh-CN" sz="14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04800">
              <a:lnSpc>
                <a:spcPct val="115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应该由</a:t>
            </a:r>
            <a:r>
              <a:rPr lang="zh-CN" altLang="en-US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实验的哲学，来改正几何学的计算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。”</a:t>
            </a:r>
          </a:p>
          <a:p>
            <a:pPr marL="0" indent="304800">
              <a:lnSpc>
                <a:spcPct val="115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400" dirty="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400" dirty="0">
                <a:latin typeface="微软雅黑"/>
                <a:ea typeface="微软雅黑"/>
                <a:cs typeface="微软雅黑"/>
              </a:rPr>
              <a:t>“联盟”，但实验（经验）才是裁判</a:t>
            </a:r>
            <a:endParaRPr lang="zh-CN" altLang="en-US" sz="14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F34C773-AFA8-4850-B62D-F8A7485C3B01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《狄德罗哲学选集》第 53 页。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42937" y="2415328"/>
            <a:ext cx="2826723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sz="28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狄德罗：三种方法</a:t>
            </a:r>
            <a:endParaRPr sz="280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2" y="2565083"/>
            <a:ext cx="4433327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457200">
              <a:lnSpc>
                <a:spcPct val="115000"/>
              </a:lnSpc>
              <a:spcAft>
                <a:spcPts val="600"/>
              </a:spcAft>
              <a:buNone/>
              <a:defRPr sz="1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zh-CN" altLang="en-US" sz="18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我们有三种主要的方法：对自然的观察、思考和实验。</a:t>
            </a:r>
          </a:p>
          <a:p>
            <a:pPr marL="0" indent="457200">
              <a:lnSpc>
                <a:spcPct val="115000"/>
              </a:lnSpc>
              <a:spcAft>
                <a:spcPts val="600"/>
              </a:spcAft>
              <a:buNone/>
              <a:defRPr sz="1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8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观察搜集事实；</a:t>
            </a:r>
          </a:p>
          <a:p>
            <a:pPr marL="0" indent="457200">
              <a:lnSpc>
                <a:spcPct val="115000"/>
              </a:lnSpc>
              <a:spcAft>
                <a:spcPts val="600"/>
              </a:spcAft>
              <a:buNone/>
              <a:defRPr sz="1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8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思考把它们组合起来；</a:t>
            </a:r>
          </a:p>
          <a:p>
            <a:pPr marL="0" indent="457200">
              <a:lnSpc>
                <a:spcPct val="115000"/>
              </a:lnSpc>
              <a:spcAft>
                <a:spcPts val="600"/>
              </a:spcAft>
              <a:buNone/>
              <a:defRPr sz="1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8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实验则来证实组合的结果。</a:t>
            </a:r>
          </a:p>
          <a:p>
            <a:pPr marL="0" indent="457200">
              <a:lnSpc>
                <a:spcPct val="115000"/>
              </a:lnSpc>
              <a:spcAft>
                <a:spcPts val="600"/>
              </a:spcAft>
              <a:buNone/>
              <a:defRPr sz="1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对自然的观察应该是专注的，思考应该是深刻的，实验则应该是精确的。人们很难得看到这些方法都结合起来。”</a:t>
            </a:r>
          </a:p>
          <a:p>
            <a:pPr marL="0" indent="457200">
              <a:lnSpc>
                <a:spcPct val="115000"/>
              </a:lnSpc>
              <a:spcAft>
                <a:spcPts val="600"/>
              </a:spcAft>
              <a:buNone/>
              <a:defRPr sz="1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endParaRPr lang="zh-CN" altLang="en-US" sz="18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457200">
              <a:lnSpc>
                <a:spcPct val="115000"/>
              </a:lnSpc>
              <a:spcAft>
                <a:spcPts val="600"/>
              </a:spcAft>
              <a:buNone/>
              <a:defRPr sz="1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dirty="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百科全书的意义所在</a:t>
            </a:r>
            <a:endParaRPr lang="zh-CN" altLang="en-US" sz="18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42AD8AD-29A7-4AD0-AE41-1A2730D193F7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《狄德罗哲学选集》第 62 页（§14–15）。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92238" y="2457450"/>
            <a:ext cx="2826723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百科全书：达朗贝尔与狄德罗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第二个目的：理论词典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912212"/>
            <a:ext cx="3778946" cy="3234271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431800">
              <a:lnSpc>
                <a:spcPct val="115000"/>
              </a:lnSpc>
              <a:spcAft>
                <a:spcPts val="600"/>
              </a:spcAft>
              <a:buNone/>
              <a:defRPr sz="17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序论</a:t>
            </a:r>
            <a:r>
              <a:rPr lang="en-US" altLang="zh-CN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给了知识</a:t>
            </a:r>
            <a:r>
              <a:rPr lang="zh-CN" altLang="en-US" sz="17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谱系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，</a:t>
            </a:r>
            <a:endParaRPr lang="en-US" altLang="zh-CN" sz="17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431800">
              <a:lnSpc>
                <a:spcPct val="115000"/>
              </a:lnSpc>
              <a:spcAft>
                <a:spcPts val="600"/>
              </a:spcAft>
              <a:buNone/>
              <a:defRPr sz="17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图版则给知识以</a:t>
            </a:r>
            <a:r>
              <a:rPr lang="zh-CN" altLang="en-US" sz="17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工艺的细节</a:t>
            </a:r>
            <a:endParaRPr lang="en-US" altLang="zh-CN" sz="1700" b="1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431800">
              <a:lnSpc>
                <a:spcPct val="115000"/>
              </a:lnSpc>
              <a:spcAft>
                <a:spcPts val="600"/>
              </a:spcAft>
              <a:buNone/>
              <a:defRPr sz="17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序论自称的“理论词典”，靠这一半兑现。</a:t>
            </a:r>
            <a:endParaRPr lang="en-US" altLang="zh-CN" sz="17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431800">
              <a:lnSpc>
                <a:spcPct val="115000"/>
              </a:lnSpc>
              <a:spcAft>
                <a:spcPts val="600"/>
              </a:spcAft>
              <a:buNone/>
              <a:defRPr sz="17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700" dirty="0">
                <a:latin typeface="微软雅黑"/>
                <a:ea typeface="微软雅黑"/>
                <a:cs typeface="微软雅黑"/>
              </a:rPr>
              <a:t>知识体系需要工艺的支撑。</a:t>
            </a:r>
            <a:endParaRPr lang="zh-CN" altLang="en-US" sz="17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959BB14-83F6-47EA-884C-BCB68EA78DF2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图版：狄德罗主编</a:t>
            </a:r>
            <a:r>
              <a:rPr lang="en-US" altLang="zh-CN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百科全书</a:t>
            </a:r>
            <a:r>
              <a:rPr lang="en-US" altLang="zh-CN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·</a:t>
            </a:r>
            <a:r>
              <a:rPr lang="zh-CN" alt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图版</a:t>
            </a:r>
            <a:r>
              <a:rPr lang="en-US" altLang="zh-CN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lang="en-US" sz="675" dirty="0" err="1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Recueil</a:t>
            </a:r>
            <a:r>
              <a:rPr 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 de </a:t>
            </a:r>
            <a:r>
              <a:rPr lang="en-US" sz="675" dirty="0" err="1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planches）Imprimerie</a:t>
            </a:r>
            <a:r>
              <a:rPr 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, Casse.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07383" y="2457450"/>
            <a:ext cx="2396433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sz="28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从“组织”到“评价”</a:t>
            </a:r>
            <a:endParaRPr sz="280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3176565"/>
            <a:ext cx="7523219" cy="296991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知识被编成秩序之后：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公开传播是否足以推出社会与道德的进步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74" name="Rectangle 2">
            <a:extLst>
              <a:ext uri="{FF2B5EF4-FFF2-40B4-BE49-F238E27FC236}">
                <a16:creationId xmlns:a16="http://schemas.microsoft.com/office/drawing/2014/main" id="{5EDEC68B-3C42-D9D0-4FDB-A5FBDE99E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800E677-DD8C-3552-AD56-153134B1A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994552"/>
            <a:ext cx="8229600" cy="3131611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卢梭论科学与文艺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833872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sz="3200" dirty="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卢梭与</a:t>
            </a:r>
            <a:r>
              <a:rPr lang="en-US" altLang="zh-CN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《</a:t>
            </a: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百科全书</a:t>
            </a:r>
            <a:r>
              <a:rPr lang="en-US" altLang="zh-CN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》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755381" y="3052028"/>
            <a:ext cx="3466923" cy="275323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431800">
              <a:lnSpc>
                <a:spcPct val="115000"/>
              </a:lnSpc>
              <a:spcAft>
                <a:spcPts val="600"/>
              </a:spcAft>
              <a:buNone/>
              <a:defRPr sz="17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1742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：卢梭初到巴黎，与</a:t>
            </a:r>
            <a:r>
              <a:rPr lang="zh-CN" altLang="en-US" sz="17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狄德罗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结识（两个人在咖啡馆看人下棋）</a:t>
            </a:r>
            <a:r>
              <a:rPr lang="en-US" altLang="zh-CN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两人一见如故，他后来成了</a:t>
            </a:r>
            <a:r>
              <a:rPr lang="en-US" altLang="zh-CN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百科全书</a:t>
            </a:r>
            <a:r>
              <a:rPr lang="en-US" altLang="zh-CN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的“自己人”。</a:t>
            </a:r>
          </a:p>
          <a:p>
            <a:pPr marL="0" indent="431800">
              <a:lnSpc>
                <a:spcPct val="115000"/>
              </a:lnSpc>
              <a:spcAft>
                <a:spcPts val="600"/>
              </a:spcAft>
              <a:buNone/>
              <a:defRPr sz="17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1749–58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：他为</a:t>
            </a:r>
            <a:r>
              <a:rPr lang="en-US" altLang="zh-CN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百科全书</a:t>
            </a:r>
            <a:r>
              <a:rPr lang="en-US" altLang="zh-CN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撰写</a:t>
            </a:r>
            <a:r>
              <a:rPr lang="zh-CN" altLang="en-US" sz="17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音乐条目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（数百条）</a:t>
            </a:r>
            <a:r>
              <a:rPr lang="en-US" altLang="zh-CN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7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真心投入过这项事业。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1A64FBC-303C-D8F9-4BB1-AC0CE5700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2378" y="1174423"/>
            <a:ext cx="3932229" cy="555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8601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法兰西的“征文活动”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3816668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355600">
              <a:lnSpc>
                <a:spcPct val="115000"/>
              </a:lnSpc>
              <a:spcAft>
                <a:spcPts val="600"/>
              </a:spcAft>
              <a:buNone/>
              <a:defRPr sz="1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法兰西学术院（</a:t>
            </a:r>
            <a:r>
              <a:rPr lang="en-US" altLang="zh-CN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1635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）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管语言，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法兰西科学院（</a:t>
            </a:r>
            <a:r>
              <a:rPr lang="en-US" altLang="zh-CN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1666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）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管科学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路易十四时代起，研究院成为国家建制的一部分。</a:t>
            </a:r>
          </a:p>
          <a:p>
            <a:pPr marL="0" indent="355600">
              <a:lnSpc>
                <a:spcPct val="115000"/>
              </a:lnSpc>
              <a:spcAft>
                <a:spcPts val="600"/>
              </a:spcAft>
              <a:buNone/>
              <a:defRPr sz="1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外省城市纷纷效仿：第戎等地的研究院由地方文人自办、获王家认可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它们最主要的公共活动就是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有奖征文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</a:t>
            </a:r>
          </a:p>
          <a:p>
            <a:pPr marL="0" indent="355600">
              <a:lnSpc>
                <a:spcPct val="115000"/>
              </a:lnSpc>
              <a:spcAft>
                <a:spcPts val="600"/>
              </a:spcAft>
              <a:buNone/>
              <a:defRPr sz="1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卢梭自己的观察：“这些小团体会以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有奖竞赛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褒奖文学功绩，借适己的主题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激发公民内心对美德的热爱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。”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rcRect l="13" r="13"/>
          <a:stretch>
            <a:fillRect/>
          </a:stretch>
        </p:blipFill>
        <p:spPr>
          <a:xfrm>
            <a:off x="5292090" y="2457450"/>
            <a:ext cx="282702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en-US" altLang="zh-CN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1749</a:t>
            </a: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年第戎研究院的征文启事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en-US" altLang="zh-CN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1750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年伦理学奖之奖品为一金牌，值 </a:t>
            </a:r>
            <a:r>
              <a:rPr lang="en-US" altLang="zh-CN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30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皮斯托尔（古钱币）。此奖将颁发给对下列问题给出最佳解答者：</a:t>
            </a:r>
            <a:endParaRPr lang="en-US" altLang="zh-CN" sz="21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endParaRPr lang="en-US" altLang="zh-CN" sz="2100" b="1" dirty="0"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复兴科学和文艺是否曾有助纯化道德风尚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</a:t>
            </a:r>
            <a:endParaRPr lang="en-US" altLang="zh-CN" sz="21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endParaRPr lang="zh-CN" altLang="en-US" sz="21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有意参加者可用法文或拉丁文撰写征文，注意文章必须写得清晰可读，且可于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半小时内读完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。”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4826D76-C3A4-4E83-BC6B-69C5C15773BD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第戎研究院 1750 年伦理学奖征文启事（热洛撰，刊《法兰西信使》1749 年 10 月号，页 153–155）；据《论科学和文艺》笺注本录文，第 3–4 页。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万塞讷的灵感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351376" y="2565083"/>
            <a:ext cx="4589339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330200">
              <a:lnSpc>
                <a:spcPct val="115000"/>
              </a:lnSpc>
              <a:spcAft>
                <a:spcPts val="600"/>
              </a:spcAft>
              <a:buNone/>
              <a:defRPr sz="13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“我去万塞讷探望被囚的狄德罗（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给明眼人看的论盲人的信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，借数学家之口反驳神学家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），口袋里带着一本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法兰西信使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，一路上随手翻阅。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我撞上了第戎研究院的那道题目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它就是我第一篇文字的由来。”</a:t>
            </a:r>
          </a:p>
          <a:p>
            <a:pPr marL="0" indent="330200">
              <a:lnSpc>
                <a:spcPct val="115000"/>
              </a:lnSpc>
              <a:spcAft>
                <a:spcPts val="600"/>
              </a:spcAft>
              <a:buNone/>
              <a:defRPr sz="13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“倘若有任何东西像一次突如其来的灵感，那就是读到它时我心中发生的那阵涌动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我一下子倒在林荫道的一棵树下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起身时才发现，我整片上衣的前襟已被泪水浸透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，而我竟没有察觉自己在流泪。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(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法布里基乌斯</a:t>
            </a:r>
            <a:r>
              <a:rPr lang="zh-CN" altLang="en-US" sz="1400" dirty="0">
                <a:latin typeface="微软雅黑"/>
                <a:ea typeface="微软雅黑"/>
                <a:cs typeface="微软雅黑"/>
              </a:rPr>
              <a:t>篇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)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”</a:t>
            </a:r>
          </a:p>
          <a:p>
            <a:pPr marL="0" indent="330200">
              <a:lnSpc>
                <a:spcPct val="115000"/>
              </a:lnSpc>
              <a:spcAft>
                <a:spcPts val="600"/>
              </a:spcAft>
              <a:buNone/>
              <a:defRPr sz="13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“就这样，在我最意想不到的时候，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我几乎是不由自主地成了作家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。”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EF63A32-D7A8-45EF-B613-01F2F284BC95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卢梭：</a:t>
            </a:r>
            <a:r>
              <a:rPr lang="en-US" altLang="zh-CN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致马莱泽尔布先生书</a:t>
            </a:r>
            <a:r>
              <a:rPr lang="en-US" altLang="zh-CN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lang="en-US" altLang="zh-CN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1762 </a:t>
            </a:r>
            <a:r>
              <a:rPr lang="zh-CN" alt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年 </a:t>
            </a:r>
            <a:r>
              <a:rPr lang="en-US" altLang="zh-CN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1 </a:t>
            </a:r>
            <a:r>
              <a:rPr lang="zh-CN" alt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月 </a:t>
            </a:r>
            <a:r>
              <a:rPr lang="en-US" altLang="zh-CN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12 </a:t>
            </a:r>
            <a:r>
              <a:rPr lang="zh-CN" alt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日，蒙莫朗西），据法文公版</a:t>
            </a:r>
            <a:r>
              <a:rPr lang="en-US" altLang="zh-CN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卢梭书信集</a:t>
            </a:r>
            <a:r>
              <a:rPr lang="en-US" altLang="zh-CN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。情节另见</a:t>
            </a:r>
            <a:r>
              <a:rPr lang="en-US" altLang="zh-CN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忏悔录</a:t>
            </a:r>
            <a:r>
              <a:rPr lang="en-US" altLang="zh-CN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675" dirty="0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卷八。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rcRect t="54" b="54"/>
          <a:stretch>
            <a:fillRect/>
          </a:stretch>
        </p:blipFill>
        <p:spPr>
          <a:xfrm>
            <a:off x="5292090" y="2457450"/>
            <a:ext cx="282702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两次征文投稿（</a:t>
            </a:r>
            <a:r>
              <a:rPr lang="en-US" altLang="zh-CN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1750-1755</a:t>
            </a: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）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918729" y="2628743"/>
            <a:ext cx="7050851" cy="287364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355600">
              <a:lnSpc>
                <a:spcPct val="115000"/>
              </a:lnSpc>
              <a:spcAft>
                <a:spcPts val="600"/>
              </a:spcAft>
              <a:buNone/>
              <a:defRPr sz="1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1750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 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4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月 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日前：寄达第戎，时年 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38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岁。</a:t>
            </a:r>
          </a:p>
          <a:p>
            <a:pPr marL="0" indent="355600">
              <a:lnSpc>
                <a:spcPct val="115000"/>
              </a:lnSpc>
              <a:spcAft>
                <a:spcPts val="600"/>
              </a:spcAft>
              <a:buNone/>
              <a:defRPr sz="1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1750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 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8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月：评委会宣布，十三篇征文中胜出。</a:t>
            </a:r>
          </a:p>
          <a:p>
            <a:pPr marL="0" indent="355600">
              <a:lnSpc>
                <a:spcPct val="115000"/>
              </a:lnSpc>
              <a:spcAft>
                <a:spcPts val="600"/>
              </a:spcAft>
              <a:buNone/>
              <a:defRPr sz="1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1751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 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月：单行本出版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——“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它震惊了欧洲”。</a:t>
            </a:r>
          </a:p>
          <a:p>
            <a:pPr marL="0" indent="355600">
              <a:lnSpc>
                <a:spcPct val="115000"/>
              </a:lnSpc>
              <a:spcAft>
                <a:spcPts val="600"/>
              </a:spcAft>
              <a:buNone/>
              <a:defRPr sz="1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其后三年：七篇回应文；</a:t>
            </a:r>
            <a:endParaRPr lang="en-US" altLang="zh-CN" sz="20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55600">
              <a:lnSpc>
                <a:spcPct val="115000"/>
              </a:lnSpc>
              <a:spcAft>
                <a:spcPts val="600"/>
              </a:spcAft>
              <a:buNone/>
              <a:defRPr sz="1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endParaRPr lang="zh-CN" altLang="en-US" sz="20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55600">
              <a:lnSpc>
                <a:spcPct val="115000"/>
              </a:lnSpc>
              <a:spcAft>
                <a:spcPts val="600"/>
              </a:spcAft>
              <a:buNone/>
              <a:defRPr sz="1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尾声：</a:t>
            </a:r>
            <a:endParaRPr lang="en-US" altLang="zh-CN" sz="20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55600">
              <a:lnSpc>
                <a:spcPct val="115000"/>
              </a:lnSpc>
              <a:spcAft>
                <a:spcPts val="600"/>
              </a:spcAft>
              <a:buNone/>
              <a:defRPr sz="1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1753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年新征文落选</a:t>
            </a:r>
            <a:r>
              <a:rPr lang="zh-CN" altLang="en-US" sz="2000" dirty="0">
                <a:latin typeface="微软雅黑"/>
                <a:ea typeface="微软雅黑"/>
                <a:cs typeface="微软雅黑"/>
              </a:rPr>
              <a:t>，征文题目“人类不平等的起源”</a:t>
            </a:r>
            <a:endParaRPr lang="zh-CN" altLang="en-US" sz="20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55600">
              <a:lnSpc>
                <a:spcPct val="115000"/>
              </a:lnSpc>
              <a:spcAft>
                <a:spcPts val="600"/>
              </a:spcAft>
              <a:buNone/>
              <a:defRPr sz="1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1755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论人类不平等的起源和基础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从裂席到忏悔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3816668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304800">
              <a:lnSpc>
                <a:spcPct val="115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1755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：伏尔泰收到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论不平等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赠书，回了一封著名的嘲讽信，卢梭的回信页毫不客气，两人决裂。</a:t>
            </a:r>
          </a:p>
          <a:p>
            <a:pPr marL="0" indent="304800">
              <a:lnSpc>
                <a:spcPct val="115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1758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致达朗贝尔的信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（论日内瓦该不该建剧院）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正面与百科全书派决裂。</a:t>
            </a:r>
          </a:p>
          <a:p>
            <a:pPr marL="0" indent="304800">
              <a:lnSpc>
                <a:spcPct val="115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1762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社会契约论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爱弥儿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出版；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爱弥儿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</a:t>
            </a:r>
            <a:r>
              <a:rPr lang="zh-CN" altLang="en-US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被禁、当众焚毁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卢梭连夜出逃。</a:t>
            </a:r>
          </a:p>
          <a:p>
            <a:pPr marL="0" indent="304800">
              <a:lnSpc>
                <a:spcPct val="115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1766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：在英国与</a:t>
            </a:r>
            <a:r>
              <a:rPr lang="zh-CN" altLang="en-US" sz="14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休谟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相处数月，随后公开翻脸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一桩著名的“被迫害妄想”疑案。</a:t>
            </a:r>
          </a:p>
          <a:p>
            <a:pPr marL="0" indent="304800">
              <a:lnSpc>
                <a:spcPct val="115000"/>
              </a:lnSpc>
              <a:spcAft>
                <a:spcPts val="600"/>
              </a:spcAft>
              <a:buNone/>
              <a:defRPr sz="1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晚年：写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忏悔录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》《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一个孤独漫步者的遐想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》——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用自己的版本，讲述这一切。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92238" y="2457450"/>
            <a:ext cx="2826723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《爱弥儿》——人应该受什么样的教育？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656545" y="2415328"/>
            <a:ext cx="4337987" cy="397666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15000"/>
              </a:lnSpc>
              <a:spcAft>
                <a:spcPts val="250"/>
              </a:spcAft>
              <a:defRPr sz="16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450" b="1" i="0" dirty="0">
                <a:latin typeface="微软雅黑"/>
                <a:ea typeface="微软雅黑"/>
              </a:rPr>
              <a:t>消极教育</a:t>
            </a:r>
            <a:endParaRPr lang="en-US" altLang="zh-CN" sz="1450" b="1" i="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250"/>
              </a:spcAft>
              <a:defRPr sz="16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endParaRPr lang="zh-CN" altLang="en-US" sz="1450" b="1" i="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250"/>
              </a:spcAft>
            </a:pPr>
            <a:r>
              <a:rPr lang="zh-CN" altLang="en-US" sz="1450" dirty="0">
                <a:latin typeface="微软雅黑"/>
                <a:ea typeface="微软雅黑"/>
              </a:rPr>
              <a:t>     “最初的教育应当是纯粹消极的：它不在于教美德或真理，而在于使心免于恶、使精神免于错误。”</a:t>
            </a:r>
            <a:endParaRPr lang="en-US" altLang="zh-CN" sz="145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250"/>
              </a:spcAft>
            </a:pPr>
            <a:endParaRPr lang="zh-CN" altLang="en-US" sz="145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250"/>
              </a:spcAft>
            </a:pPr>
            <a:r>
              <a:rPr lang="zh-CN" altLang="en-US" sz="1450" dirty="0">
                <a:latin typeface="微软雅黑"/>
                <a:ea typeface="微软雅黑"/>
              </a:rPr>
              <a:t>     “若你能把学生养到十二岁还分不清左右手，那么你一开口教，他的理智之眼就会打开。”</a:t>
            </a:r>
            <a:endParaRPr lang="en-US" altLang="zh-CN" sz="145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250"/>
              </a:spcAft>
            </a:pPr>
            <a:endParaRPr lang="zh-CN" altLang="en-US" sz="145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250"/>
              </a:spcAft>
            </a:pPr>
            <a:r>
              <a:rPr lang="zh-CN" altLang="en-US" sz="1450" dirty="0">
                <a:latin typeface="微软雅黑"/>
                <a:ea typeface="微软雅黑"/>
              </a:rPr>
              <a:t>     “锻炼他的身体、器官、感官和力量，但让他的灵魂尽可能长久地闲着。”</a:t>
            </a:r>
            <a:endParaRPr lang="en-US" altLang="zh-CN" sz="145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250"/>
              </a:spcAft>
            </a:pPr>
            <a:endParaRPr lang="zh-CN" altLang="en-US" sz="1450" dirty="0">
              <a:latin typeface="微软雅黑"/>
              <a:ea typeface="微软雅黑"/>
            </a:endParaRPr>
          </a:p>
          <a:p>
            <a:pPr>
              <a:lnSpc>
                <a:spcPct val="115000"/>
              </a:lnSpc>
              <a:spcAft>
                <a:spcPts val="250"/>
              </a:spcAft>
            </a:pPr>
            <a:r>
              <a:rPr lang="zh-CN" altLang="en-US" sz="1450" dirty="0">
                <a:latin typeface="微软雅黑"/>
                <a:ea typeface="微软雅黑"/>
              </a:rPr>
              <a:t>     “出生到十二岁是</a:t>
            </a:r>
            <a:r>
              <a:rPr lang="zh-CN" altLang="en-US" sz="1450" b="1" i="0" dirty="0">
                <a:latin typeface="微软雅黑"/>
                <a:ea typeface="微软雅黑"/>
              </a:rPr>
              <a:t>最危险的时段</a:t>
            </a:r>
            <a:r>
              <a:rPr lang="en-US" altLang="zh-CN" sz="1450" dirty="0">
                <a:latin typeface="微软雅黑"/>
                <a:ea typeface="微软雅黑"/>
              </a:rPr>
              <a:t>——</a:t>
            </a:r>
            <a:r>
              <a:rPr lang="zh-CN" altLang="en-US" sz="1450" dirty="0">
                <a:latin typeface="微软雅黑"/>
                <a:ea typeface="微软雅黑"/>
              </a:rPr>
              <a:t>错误和恶习在此发芽，而你手上还没有铲除它们的工具；等工具长出来，根已经深到拔不动了。”</a:t>
            </a:r>
          </a:p>
        </p:txBody>
      </p:sp>
      <p:graphicFrame>
        <p:nvGraphicFramePr>
          <p:cNvPr id="17" name="Ed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441781"/>
              </p:ext>
            </p:extLst>
          </p:nvPr>
        </p:nvGraphicFramePr>
        <p:xfrm>
          <a:off x="5408394" y="2486025"/>
          <a:ext cx="3189566" cy="36114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69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9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0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86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37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卷</a:t>
                      </a:r>
                    </a:p>
                  </a:txBody>
                  <a:tcPr marL="57150" marR="57150" marT="19050" marB="19050" anchor="ctr">
                    <a:solidFill>
                      <a:srgbClr val="8C1D1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37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年龄</a:t>
                      </a:r>
                    </a:p>
                  </a:txBody>
                  <a:tcPr marL="57150" marR="57150" marT="19050" marB="19050" anchor="ctr">
                    <a:solidFill>
                      <a:srgbClr val="8C1D1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37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培养什么</a:t>
                      </a:r>
                      <a:endParaRPr lang="zh-CN" altLang="en-US" sz="937" b="1" i="0" dirty="0">
                        <a:solidFill>
                          <a:srgbClr val="FFFFFF"/>
                        </a:solidFill>
                        <a:latin typeface="微软雅黑"/>
                        <a:ea typeface="微软雅黑"/>
                      </a:endParaRPr>
                    </a:p>
                  </a:txBody>
                  <a:tcPr marL="57150" marR="57150" marT="19050" marB="19050" anchor="ctr">
                    <a:solidFill>
                      <a:srgbClr val="8C1D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37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I</a:t>
                      </a:r>
                    </a:p>
                  </a:txBody>
                  <a:tcPr marL="57150" marR="57150" marT="19050" marB="19050" anchor="ctr"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37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出生</a:t>
                      </a:r>
                      <a:r>
                        <a:rPr lang="en-US" altLang="zh-CN" sz="937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–2 </a:t>
                      </a:r>
                      <a:r>
                        <a:rPr lang="zh-CN" altLang="en-US" sz="937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岁</a:t>
                      </a:r>
                    </a:p>
                  </a:txBody>
                  <a:tcPr marL="57150" marR="57150" marT="19050" marB="19050" anchor="ctr"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37" b="1" i="0" dirty="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身体</a:t>
                      </a:r>
                      <a:endParaRPr lang="zh-CN" altLang="en-US" sz="937" dirty="0">
                        <a:solidFill>
                          <a:srgbClr val="2D2D2D"/>
                        </a:solidFill>
                        <a:latin typeface="微软雅黑"/>
                        <a:ea typeface="微软雅黑"/>
                      </a:endParaRPr>
                    </a:p>
                  </a:txBody>
                  <a:tcPr marL="57150" marR="57150" marT="19050" marB="19050" anchor="ctr"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37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II</a:t>
                      </a: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37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2–12 </a:t>
                      </a:r>
                      <a:r>
                        <a:rPr lang="zh-CN" altLang="en-US" sz="937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岁</a:t>
                      </a: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37" b="1" i="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感官</a:t>
                      </a: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37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III</a:t>
                      </a: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37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12–15 </a:t>
                      </a:r>
                      <a:r>
                        <a:rPr lang="zh-CN" altLang="en-US" sz="937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岁</a:t>
                      </a: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37" b="1" i="0" dirty="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智力</a:t>
                      </a:r>
                      <a:endParaRPr lang="zh-CN" altLang="en-US" sz="937" dirty="0">
                        <a:solidFill>
                          <a:srgbClr val="2D2D2D"/>
                        </a:solidFill>
                        <a:latin typeface="微软雅黑"/>
                        <a:ea typeface="微软雅黑"/>
                      </a:endParaRP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5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37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IV</a:t>
                      </a: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37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15–20 </a:t>
                      </a:r>
                      <a:r>
                        <a:rPr lang="zh-CN" altLang="en-US" sz="937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岁</a:t>
                      </a: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37" b="1" i="0" dirty="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道德与宗教</a:t>
                      </a:r>
                      <a:endParaRPr lang="zh-CN" altLang="en-US" sz="937" dirty="0">
                        <a:solidFill>
                          <a:srgbClr val="2D2D2D"/>
                        </a:solidFill>
                        <a:latin typeface="微软雅黑"/>
                        <a:ea typeface="微软雅黑"/>
                      </a:endParaRP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054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37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V</a:t>
                      </a: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37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成年</a:t>
                      </a: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37" b="1" i="0" dirty="0">
                          <a:solidFill>
                            <a:srgbClr val="2D2D2D"/>
                          </a:solidFill>
                          <a:latin typeface="微软雅黑"/>
                          <a:ea typeface="微软雅黑"/>
                        </a:rPr>
                        <a:t>情感与婚姻</a:t>
                      </a:r>
                      <a:endParaRPr lang="zh-CN" altLang="en-US" sz="937" dirty="0">
                        <a:solidFill>
                          <a:srgbClr val="2D2D2D"/>
                        </a:solidFill>
                        <a:latin typeface="微软雅黑"/>
                        <a:ea typeface="微软雅黑"/>
                      </a:endParaRPr>
                    </a:p>
                  </a:txBody>
                  <a:tcPr marL="57150" marR="57150" marT="19050" marB="19050" anchor="ctr"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79C3D-6EEF-BAFB-F9D8-4F5F996C5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>
            <a:extLst>
              <a:ext uri="{FF2B5EF4-FFF2-40B4-BE49-F238E27FC236}">
                <a16:creationId xmlns:a16="http://schemas.microsoft.com/office/drawing/2014/main" id="{6FE13B21-74AB-DF84-1554-A101EAEE11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B35072B0-75D5-4EEC-BF34-36E1E1F9C328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A34CDC4-71AD-4502-A696-33546350C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01700F2-41FB-F47B-E024-CD2EB9E28814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B8E972E4-9D5B-FC4D-15AE-F3818922698B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纯化？还是败坏？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9CD7C22F-5B82-1FC9-233E-504BD72D97F8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3908956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406400">
              <a:lnSpc>
                <a:spcPct val="115000"/>
              </a:lnSpc>
              <a:spcAft>
                <a:spcPts val="600"/>
              </a:spcAft>
              <a:buNone/>
              <a:defRPr sz="16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复兴科学和文艺有助纯化还是败坏道德风尚呢？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这确是必须审查的问题。”</a:t>
            </a:r>
          </a:p>
          <a:p>
            <a:pPr marL="0" indent="406400">
              <a:lnSpc>
                <a:spcPct val="115000"/>
              </a:lnSpc>
              <a:spcAft>
                <a:spcPts val="600"/>
              </a:spcAft>
              <a:buNone/>
              <a:defRPr sz="16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我看到了这些矛盾，不过，我一点儿没气馁。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我绝非是在攻击科学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，我对自己说，我这是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在有美德的人们面前捍卫美德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。好人身上的正直比博学之士身上的博学可贵得多。”</a:t>
            </a:r>
          </a:p>
          <a:p>
            <a:pPr marL="0" indent="406400">
              <a:lnSpc>
                <a:spcPct val="115000"/>
              </a:lnSpc>
              <a:spcAft>
                <a:spcPts val="600"/>
              </a:spcAft>
              <a:buNone/>
              <a:defRPr sz="16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卢梭给题目加上了“还是败坏”（</a:t>
            </a:r>
            <a:r>
              <a:rPr lang="en-US" altLang="zh-CN" sz="1600" dirty="0" err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ou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à </a:t>
            </a:r>
            <a:r>
              <a:rPr lang="en-US" altLang="zh-CN" sz="1600" dirty="0" err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corrompre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），让问题本身变得尖锐。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CAA1DD7-382B-080A-C029-CD56508E1EB2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卢梭：《论科学和文艺》，刘小枫译，上海：华东师范大学出版社，2021 年，第 19 页。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D1E502D4-AFB8-C95F-B38C-B6F56C0C41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0" b="60"/>
          <a:stretch>
            <a:fillRect/>
          </a:stretch>
        </p:blipFill>
        <p:spPr>
          <a:xfrm>
            <a:off x="5292090" y="2457450"/>
            <a:ext cx="282702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7767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第一部分：用事实说话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en-US" altLang="zh-CN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结果是确凿的，那就是实实在在的败坏，而且，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我们的科学和我们的文艺越奔赴完美，我们的灵魂就变得越坏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</a:t>
            </a:r>
            <a:r>
              <a:rPr lang="en-US" altLang="zh-CN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我们虚荣的好奇心惹来的这些败坏与这世界一样古老。”</a:t>
            </a:r>
          </a:p>
          <a:p>
            <a:pPr indent="533400">
              <a:lnSpc>
                <a:spcPct val="115000"/>
              </a:lnSpc>
              <a:spcAft>
                <a:spcPts val="600"/>
              </a:spcAft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400" dirty="0">
                <a:latin typeface="微软雅黑"/>
                <a:ea typeface="微软雅黑"/>
                <a:cs typeface="微软雅黑"/>
              </a:rPr>
              <a:t>“可以看到，</a:t>
            </a:r>
            <a:r>
              <a:rPr lang="zh-CN" altLang="en-US" sz="2400" b="1" dirty="0">
                <a:latin typeface="微软雅黑"/>
                <a:ea typeface="微软雅黑"/>
                <a:cs typeface="微软雅黑"/>
              </a:rPr>
              <a:t>科学和文艺之光在我们的地平线上升起，美德就消逝了</a:t>
            </a:r>
            <a:r>
              <a:rPr lang="zh-CN" altLang="en-US" sz="2400" dirty="0">
                <a:latin typeface="微软雅黑"/>
                <a:ea typeface="微软雅黑"/>
                <a:cs typeface="微软雅黑"/>
              </a:rPr>
              <a:t>，在所有时代和所有地方，都可以观察到同样的现象。”</a:t>
            </a:r>
            <a:endParaRPr lang="en-US" altLang="zh-CN" sz="2400" dirty="0">
              <a:latin typeface="微软雅黑"/>
              <a:ea typeface="微软雅黑"/>
              <a:cs typeface="微软雅黑"/>
            </a:endParaRPr>
          </a:p>
          <a:p>
            <a:pPr indent="533400">
              <a:lnSpc>
                <a:spcPct val="115000"/>
              </a:lnSpc>
              <a:spcAft>
                <a:spcPts val="600"/>
              </a:spcAft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endParaRPr lang="zh-CN" altLang="en-US" sz="21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2100" dirty="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2100" dirty="0">
                <a:latin typeface="微软雅黑"/>
                <a:ea typeface="微软雅黑"/>
                <a:cs typeface="微软雅黑"/>
              </a:rPr>
              <a:t>以史为鉴，可以</a:t>
            </a:r>
            <a:r>
              <a:rPr lang="en-US" altLang="zh-CN" sz="2100" dirty="0">
                <a:latin typeface="微软雅黑"/>
                <a:ea typeface="微软雅黑"/>
                <a:cs typeface="微软雅黑"/>
              </a:rPr>
              <a:t>……</a:t>
            </a:r>
            <a:endParaRPr lang="zh-CN" altLang="en-US" sz="21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9FE9090-8CB7-4AC9-9A36-D06F04BEBB74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27 页。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古埃及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728050" y="2873588"/>
            <a:ext cx="3553596" cy="2742821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08000">
              <a:lnSpc>
                <a:spcPct val="115000"/>
              </a:lnSpc>
              <a:spcAft>
                <a:spcPts val="600"/>
              </a:spcAft>
              <a:buNone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zh-CN" altLang="en-US" sz="20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看看埃及吧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，这个全球的第一所学校</a:t>
            </a:r>
            <a:r>
              <a:rPr lang="en-US" altLang="zh-CN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它成了哲学和美术之母，没过多久就被</a:t>
            </a:r>
            <a:r>
              <a:rPr lang="zh-CN" altLang="en-US" sz="20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冈比瑟斯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lang="en-US" altLang="zh-CN" sz="2000" dirty="0" err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Cambise</a:t>
            </a:r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）征服，随后是希腊人、罗马人、阿拉伯人，最后是土耳其人。”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6CDF864-0ACB-48A7-B2E2-B2CA49AE8D08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28 页。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C276A82-ED39-372C-50CD-8C13E8E5C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9699" y="2703760"/>
            <a:ext cx="3757274" cy="346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CF911-C095-71E5-39C7-E00C354F7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5E0610EF-C553-B045-EEF2-6B6043277C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29E13186-E10F-DF83-0965-B37DD865C080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550D7D0-E4E9-0742-8613-6E0E0D393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4B65F35-1D0F-0B79-AD9B-661E05680F9B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F92DB604-DFD3-2BCA-D3D7-0D7CFC06CE1A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古埃及</a:t>
            </a:r>
            <a:endParaRPr sz="2800" dirty="0"/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CD838138-A712-A93C-3C97-B575CD0C94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567560"/>
              </p:ext>
            </p:extLst>
          </p:nvPr>
        </p:nvGraphicFramePr>
        <p:xfrm>
          <a:off x="573006" y="2457178"/>
          <a:ext cx="7814708" cy="385504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09337">
                  <a:extLst>
                    <a:ext uri="{9D8B030D-6E8A-4147-A177-3AD203B41FA5}">
                      <a16:colId xmlns:a16="http://schemas.microsoft.com/office/drawing/2014/main" val="2444232584"/>
                    </a:ext>
                  </a:extLst>
                </a:gridCol>
                <a:gridCol w="1931414">
                  <a:extLst>
                    <a:ext uri="{9D8B030D-6E8A-4147-A177-3AD203B41FA5}">
                      <a16:colId xmlns:a16="http://schemas.microsoft.com/office/drawing/2014/main" val="1765061556"/>
                    </a:ext>
                  </a:extLst>
                </a:gridCol>
                <a:gridCol w="3873957">
                  <a:extLst>
                    <a:ext uri="{9D8B030D-6E8A-4147-A177-3AD203B41FA5}">
                      <a16:colId xmlns:a16="http://schemas.microsoft.com/office/drawing/2014/main" val="3417709566"/>
                    </a:ext>
                  </a:extLst>
                </a:gridCol>
              </a:tblGrid>
              <a:tr h="11703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/>
                        <a:t>波斯 · 冈比瑟斯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/>
                        <a:t>前 525 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/>
                        <a:t>冈比瑟斯二世入侵埃及（佩鲁西姆一役），推翻法老（末代法老普萨美提克三世被废），开启约两个世纪的波斯统治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7919711"/>
                  </a:ext>
                </a:extLst>
              </a:tr>
              <a:tr h="6711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/>
                        <a:t>希腊人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/>
                        <a:t>前 332 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/>
                        <a:t>亚历山大大帝自波斯手中夺取埃及；此后为其部将的托勒密王朝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5379740"/>
                  </a:ext>
                </a:extLst>
              </a:tr>
              <a:tr h="6711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/>
                        <a:t>罗马人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/>
                        <a:t>前 30 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/>
                        <a:t>亚克兴海战之后，屋大维（奥古斯都）并吞埃及，置为罗马行省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0086118"/>
                  </a:ext>
                </a:extLst>
              </a:tr>
              <a:tr h="6711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/>
                        <a:t>阿拉伯人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/>
                        <a:t>639–642 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/>
                        <a:t>哈里发奥玛尔一世时期，阿慕尔·伊本·阿斯统帅，641 年亚历山大里亚易手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0915829"/>
                  </a:ext>
                </a:extLst>
              </a:tr>
              <a:tr h="6711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/>
                        <a:t>土耳其人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/>
                        <a:t>1517 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/>
                        <a:t>奥斯曼苏丹塞利姆一世击败马穆鲁克王朝，埃及成为奥斯曼行省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9790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66173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CF164-AC83-CC8A-35EE-1A4153A45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B782F7B9-5E2C-EDC1-C21B-2F3F53F1B0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02D1D58-4690-B65C-8B46-A881EE375796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B7927DD-7894-FF88-AB91-6756FEFB1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5D6E159-B12C-8FF8-6493-B73219733834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ECF2CCF7-C201-D059-6B94-6FC93F093C56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古</a:t>
            </a:r>
            <a:r>
              <a:rPr sz="2800" dirty="0" err="1">
                <a:solidFill>
                  <a:schemeClr val="tx1"/>
                </a:solidFill>
                <a:latin typeface="黑体"/>
                <a:ea typeface="黑体"/>
                <a:cs typeface="黑体"/>
              </a:rPr>
              <a:t>希腊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FAAA44C1-CECF-B6B5-4064-607F5893243F}"/>
              </a:ext>
            </a:extLst>
          </p:cNvPr>
          <p:cNvSpPr>
            <a:spLocks noGrp="1"/>
          </p:cNvSpPr>
          <p:nvPr/>
        </p:nvSpPr>
        <p:spPr>
          <a:xfrm>
            <a:off x="732383" y="2415328"/>
            <a:ext cx="4034632" cy="313026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457200">
              <a:lnSpc>
                <a:spcPct val="115000"/>
              </a:lnSpc>
              <a:spcAft>
                <a:spcPts val="600"/>
              </a:spcAft>
              <a:buNone/>
              <a:defRPr sz="1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zh-CN" altLang="en-US" sz="18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看看希腊吧</a:t>
            </a: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，那里曾居住着两度战胜亚洲的英雄们，一次在特洛伊城下，另一次在他们自己的家园。文学初生之时还不曾导致居民们的心灵败坏；可是，</a:t>
            </a:r>
            <a:r>
              <a:rPr lang="zh-CN" altLang="en-US" sz="18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艺术的进步、道德风尚的解体和马其顿人的轭接踵而至</a:t>
            </a: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。”</a:t>
            </a:r>
          </a:p>
          <a:p>
            <a:pPr marL="0" indent="457200">
              <a:lnSpc>
                <a:spcPct val="115000"/>
              </a:lnSpc>
              <a:spcAft>
                <a:spcPts val="600"/>
              </a:spcAft>
              <a:buNone/>
              <a:defRPr sz="1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“希腊总是博学，总是好感官享受（</a:t>
            </a:r>
            <a:r>
              <a:rPr lang="en-US" altLang="zh-CN" sz="1800" dirty="0" err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toujours</a:t>
            </a: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1800" dirty="0" err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voluptueuse</a:t>
            </a: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），总是被奴役，从自己的种种革命中，希腊所尝到的不过是频繁更换主人。</a:t>
            </a:r>
            <a:r>
              <a:rPr lang="zh-CN" altLang="en-US" sz="18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德摩斯忒涅的全部雄辩，再也不能使被奢侈和文艺耗竭的身体恢复生气。</a:t>
            </a:r>
            <a:r>
              <a:rPr lang="zh-CN" altLang="en-US" sz="18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”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A1284C7-0FE1-2FB4-DA8C-2C9F9CA2CDBC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29 页。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882BCEC-A006-2824-F5A0-82FE9CF0C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6339" y="2703469"/>
            <a:ext cx="4133252" cy="302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0127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古希腊</a:t>
            </a:r>
            <a:endParaRPr lang="zh-CN" altLang="en-US" sz="2800" dirty="0"/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28E400B2-9852-796A-E75F-4BE038C0F4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497057"/>
              </p:ext>
            </p:extLst>
          </p:nvPr>
        </p:nvGraphicFramePr>
        <p:xfrm>
          <a:off x="573006" y="2457177"/>
          <a:ext cx="7981617" cy="366193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538554">
                  <a:extLst>
                    <a:ext uri="{9D8B030D-6E8A-4147-A177-3AD203B41FA5}">
                      <a16:colId xmlns:a16="http://schemas.microsoft.com/office/drawing/2014/main" val="2444232584"/>
                    </a:ext>
                  </a:extLst>
                </a:gridCol>
                <a:gridCol w="1842698">
                  <a:extLst>
                    <a:ext uri="{9D8B030D-6E8A-4147-A177-3AD203B41FA5}">
                      <a16:colId xmlns:a16="http://schemas.microsoft.com/office/drawing/2014/main" val="3683339099"/>
                    </a:ext>
                  </a:extLst>
                </a:gridCol>
                <a:gridCol w="3600365">
                  <a:extLst>
                    <a:ext uri="{9D8B030D-6E8A-4147-A177-3AD203B41FA5}">
                      <a16:colId xmlns:a16="http://schemas.microsoft.com/office/drawing/2014/main" val="1765061556"/>
                    </a:ext>
                  </a:extLst>
                </a:gridCol>
              </a:tblGrid>
              <a:tr h="7723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/>
                        <a:t>两度战胜亚洲</a:t>
                      </a:r>
                      <a:endParaRPr lang="en-US" altLang="zh-CN" sz="1400" dirty="0"/>
                    </a:p>
                    <a:p>
                      <a:pPr>
                        <a:buNone/>
                      </a:pPr>
                      <a:r>
                        <a:rPr lang="zh-CN" sz="1400" dirty="0"/>
                        <a:t>（一次在特洛伊城下）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/>
                        <a:t>传统定约前 12 世纪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/>
                        <a:t>荷马史诗所歌咏的特洛伊战争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7919711"/>
                  </a:ext>
                </a:extLst>
              </a:tr>
              <a:tr h="5215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/>
                        <a:t>另一次在他们自己的家园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/>
                        <a:t>前 480 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/>
                        <a:t>萨拉米海战：希腊人击败波斯人；波斯战争在希腊本土和海上进行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5379740"/>
                  </a:ext>
                </a:extLst>
              </a:tr>
              <a:tr h="7510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/>
                        <a:t>马其顿人的轭接踵而至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/>
                        <a:t>前 338 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/>
                        <a:t>喀罗尼亚（Chaeronea）战役：马其顿王腓力击败雅典和忒拜联军，终结希腊独立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0086118"/>
                  </a:ext>
                </a:extLst>
              </a:tr>
              <a:tr h="7510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/>
                        <a:t>德摩斯忒涅的全部雄辩……恢复生气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/>
                        <a:t>前 385—前 322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/>
                        <a:t>德摩斯忒涅：雅典政治家、演说家，反马其顿爱国派领袖；喀罗尼亚后煽动反抗马其顿统治的起义，最后自杀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0915829"/>
                  </a:ext>
                </a:extLst>
              </a:tr>
              <a:tr h="86584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/>
                        <a:t>频繁更换主人</a:t>
                      </a:r>
                      <a:r>
                        <a:rPr lang="zh-CN" altLang="en-US" sz="1400" dirty="0"/>
                        <a:t>、</a:t>
                      </a:r>
                      <a:r>
                        <a:rPr lang="zh-CN" sz="1400" dirty="0"/>
                        <a:t>总是被奴役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/>
                        <a:t>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/>
                        <a:t>马其顿→罗马（前 146 年科林斯陷落）→拜占庭→拉丁帝国（1204）→奥斯曼土耳其（15 世纪中）——"总是被奴役"的链条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9790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古罗马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4" y="2561187"/>
            <a:ext cx="4025964" cy="358529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“苏格拉底在雅典开了头，在罗马，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老加图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继续激烈反对那些机巧而又狡猾的希腊人，这些人诱拐自己同胞的美德，削弱自己同胞的勇敢。然而，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科学、文艺和论辩术还是流行起来：罗马充斥着哲人和演说家；人们忽略军事训练，瞧不起农业，结成小宗派，忘却自己的祖国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。”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CEA7360-EBA2-46BE-99EB-092A737DC302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39 页。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DB385BA-D1AE-3FB6-96EA-6D64E23A3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704" y="1876425"/>
            <a:ext cx="3094225" cy="430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21852-7D9F-F343-4654-58DFC470E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A990FF83-ADA7-225B-16AD-4213A92CB6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3C296AC4-305A-D686-40A9-6E5C07260635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E248966-CDA9-E361-6E8A-51FFC5B70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1C16052-C2D1-44F6-03F6-A58C1E8DAE4A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AC7CA288-3277-D147-B9C8-94EE385DBC4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古罗马</a:t>
            </a:r>
            <a:r>
              <a:rPr lang="en-US" altLang="zh-CN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——</a:t>
            </a: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老加图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18FA15D7-157F-A4E7-9132-B1D05417580A}"/>
              </a:ext>
            </a:extLst>
          </p:cNvPr>
          <p:cNvSpPr>
            <a:spLocks noGrp="1"/>
          </p:cNvSpPr>
          <p:nvPr/>
        </p:nvSpPr>
        <p:spPr>
          <a:xfrm>
            <a:off x="827723" y="2669529"/>
            <a:ext cx="7349872" cy="339324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1. </a:t>
            </a:r>
            <a:r>
              <a:rPr lang="en-US" altLang="zh-CN" sz="1400" dirty="0" err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Carthago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 delenda est"("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迦太基必须被毁灭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")—— 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他多次发表激烈演说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, 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常用这句结尾。这是西方政治修辞史上最有名的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"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重复施压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"</a:t>
            </a: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2. 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公元前 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184 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年当选监察官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(censor)—— 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罗马最有道德权力的职位之一。他在任上对奢侈品征税、大修公共工程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;</a:t>
            </a:r>
            <a:endParaRPr lang="zh-CN" altLang="en-US" sz="14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indent="533400">
              <a:lnSpc>
                <a:spcPct val="115000"/>
              </a:lnSpc>
              <a:spcAft>
                <a:spcPts val="600"/>
              </a:spcAft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3.</a:t>
            </a:r>
            <a:r>
              <a:rPr lang="zh-CN" altLang="en-US" sz="1400" dirty="0">
                <a:latin typeface="微软雅黑"/>
                <a:ea typeface="微软雅黑"/>
                <a:cs typeface="微软雅黑"/>
              </a:rPr>
              <a:t>公元前 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195 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年任执政官时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,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他反对废除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奥庇亚法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》(Lex Oppia)—— 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该法律限制女性的奢侈</a:t>
            </a:r>
            <a:endParaRPr lang="en-US" altLang="zh-CN" sz="14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indent="533400">
              <a:lnSpc>
                <a:spcPct val="115000"/>
              </a:lnSpc>
              <a:spcAft>
                <a:spcPts val="600"/>
              </a:spcAft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4. 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他一生最大的文化立场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: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反希腊化：公元前 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155 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,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他强烈要求驱逐雅典来的三位哲学家使节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:</a:t>
            </a:r>
            <a:r>
              <a:rPr lang="en-US" altLang="zh-CN" sz="1400" dirty="0" err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Carneades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Diogenes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lang="en-US" altLang="zh-CN" sz="1400" dirty="0" err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Critolaus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(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理由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: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思想危险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)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；他厌恶医生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因为当时医生多半是希腊人</a:t>
            </a:r>
            <a:endParaRPr lang="en-US" altLang="zh-CN" sz="14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indent="533400">
              <a:lnSpc>
                <a:spcPct val="115000"/>
              </a:lnSpc>
              <a:spcAft>
                <a:spcPts val="600"/>
              </a:spcAft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5. 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生活作风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: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在萨宾农场上穿着朴素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,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像雇工一样干活</a:t>
            </a:r>
            <a:r>
              <a:rPr lang="en-US" altLang="zh-CN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,</a:t>
            </a:r>
            <a:r>
              <a:rPr lang="zh-CN" altLang="en-US" sz="1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邻居农夫都很欣赏他的作风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CFD2F84-4264-EA13-2A75-789692A1429A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39 页。</a:t>
            </a:r>
          </a:p>
        </p:txBody>
      </p:sp>
    </p:spTree>
    <p:extLst>
      <p:ext uri="{BB962C8B-B14F-4D97-AF65-F5344CB8AC3E}">
        <p14:creationId xmlns:p14="http://schemas.microsoft.com/office/powerpoint/2010/main" val="36489511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法布里基乌斯之问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3816668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330200">
              <a:lnSpc>
                <a:spcPct val="115000"/>
              </a:lnSpc>
              <a:spcAft>
                <a:spcPts val="600"/>
              </a:spcAft>
              <a:buNone/>
              <a:defRPr sz="13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啊，法布里基乌斯！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要是你不幸被召回人世，看到罗马的豪华面目，你那伟大的心灵会作何感想？你曾亲手挽救过罗马，你那可敬的名字要比罗马所征服的一切都更为闻名遐迩。”</a:t>
            </a:r>
          </a:p>
          <a:p>
            <a:pPr marL="0" indent="330200">
              <a:lnSpc>
                <a:spcPct val="115000"/>
              </a:lnSpc>
              <a:spcAft>
                <a:spcPts val="600"/>
              </a:spcAft>
              <a:buNone/>
              <a:defRPr sz="13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“诸神啊，那些茅屋和乡村的炉火都变成什么啦，那里不是一直居住着节制和美德吗？</a:t>
            </a: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富丽堂皇取代简朴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对罗马是怎样的不祥啊？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……”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C3022F8-4988-438F-BAA5-3740CB549C9A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40–41 页。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B4E0834-0FCC-E9BA-A6E4-6425282CD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679" y="1700035"/>
            <a:ext cx="3103931" cy="455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C86CB-28AD-797B-DA56-D37B127C5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>
            <a:extLst>
              <a:ext uri="{FF2B5EF4-FFF2-40B4-BE49-F238E27FC236}">
                <a16:creationId xmlns:a16="http://schemas.microsoft.com/office/drawing/2014/main" id="{E8414C05-5C0B-B714-EF41-127F1F6584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41FCB5FA-FF73-B382-22FA-3DB81569AC1D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AE938B8-B06D-15B3-9D35-E9C99BA77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A295D83-E8E8-75C6-5424-2249463135F0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EAE186D4-1FD3-1FC5-AE76-956B9A5322C7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法布里基乌斯之问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4AD0820A-746B-8D7B-B36D-6EBADF26E274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3816668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330200">
              <a:lnSpc>
                <a:spcPct val="115000"/>
              </a:lnSpc>
              <a:spcAft>
                <a:spcPts val="600"/>
              </a:spcAft>
              <a:buNone/>
              <a:defRPr sz="13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Gaius Fabricius Luscinus</a:t>
            </a:r>
          </a:p>
          <a:p>
            <a:pPr marL="0" indent="330200">
              <a:lnSpc>
                <a:spcPct val="115000"/>
              </a:lnSpc>
              <a:spcAft>
                <a:spcPts val="600"/>
              </a:spcAft>
              <a:buNone/>
              <a:defRPr sz="13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前 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282 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年任罗马执政官、前 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278 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年再任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皮洛士战争（前 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280–275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）中的罗马统帅；</a:t>
            </a:r>
            <a:endParaRPr lang="en-US" altLang="zh-CN" sz="16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30200">
              <a:lnSpc>
                <a:spcPct val="115000"/>
              </a:lnSpc>
              <a:spcAft>
                <a:spcPts val="600"/>
              </a:spcAft>
              <a:buNone/>
              <a:defRPr sz="13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endParaRPr lang="zh-CN" altLang="en-US" sz="16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30200">
              <a:lnSpc>
                <a:spcPct val="115000"/>
              </a:lnSpc>
              <a:spcAft>
                <a:spcPts val="600"/>
              </a:spcAft>
              <a:buNone/>
              <a:defRPr sz="13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著名轶事：</a:t>
            </a:r>
            <a:endParaRPr lang="en-US" altLang="zh-CN" sz="16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30200">
              <a:lnSpc>
                <a:spcPct val="115000"/>
              </a:lnSpc>
              <a:spcAft>
                <a:spcPts val="600"/>
              </a:spcAft>
              <a:buNone/>
              <a:defRPr sz="13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皮洛士的医生密谋毒杀主人，法布里基乌斯把阴谋通报皮洛士</a:t>
            </a:r>
            <a:endParaRPr lang="en-US" altLang="zh-CN" sz="16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30200">
              <a:lnSpc>
                <a:spcPct val="115000"/>
              </a:lnSpc>
              <a:spcAft>
                <a:spcPts val="600"/>
              </a:spcAft>
              <a:buNone/>
              <a:defRPr sz="13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皮洛士：把太阳赶离轨道，也比把他从正道引开容易；</a:t>
            </a:r>
            <a:endParaRPr lang="en-US" altLang="zh-CN" sz="16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330200">
              <a:lnSpc>
                <a:spcPct val="115000"/>
              </a:lnSpc>
              <a:spcAft>
                <a:spcPts val="600"/>
              </a:spcAft>
              <a:buNone/>
              <a:defRPr sz="13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拒收皮洛士厚礼，一生清贫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C3353A7-03AE-1DA5-BD7D-F59AE4539F31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40–41 页。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9F1EC204-C926-923F-0B95-009C814407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" b="49"/>
          <a:stretch>
            <a:fillRect/>
          </a:stretch>
        </p:blipFill>
        <p:spPr>
          <a:xfrm>
            <a:off x="5292090" y="2457450"/>
            <a:ext cx="282702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0536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FEF4C-C2E9-E9AA-5E7C-34F755F64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>
            <a:extLst>
              <a:ext uri="{FF2B5EF4-FFF2-40B4-BE49-F238E27FC236}">
                <a16:creationId xmlns:a16="http://schemas.microsoft.com/office/drawing/2014/main" id="{343B1F9C-8092-3447-628F-A85A875A42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60A4E94-9516-4FA3-51C4-B8789FFE2AA3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9DF53B2-F50E-B4FB-D5D9-56FF17E37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0C6E89D-0E02-581B-E0BF-39373DB2AE20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FCB7EBCC-885B-FBC2-D692-C6CBB4E49419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法布里基乌斯之问</a:t>
            </a:r>
            <a:endParaRPr lang="zh-CN" altLang="en-US" sz="28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9D3C49B-500D-920C-D921-9767C7BCC1D8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40–41 页。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13C4EF65-1A14-6F48-693C-423B31A6E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70388"/>
              </p:ext>
            </p:extLst>
          </p:nvPr>
        </p:nvGraphicFramePr>
        <p:xfrm>
          <a:off x="573006" y="2452846"/>
          <a:ext cx="7972950" cy="3570929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514191">
                  <a:extLst>
                    <a:ext uri="{9D8B030D-6E8A-4147-A177-3AD203B41FA5}">
                      <a16:colId xmlns:a16="http://schemas.microsoft.com/office/drawing/2014/main" val="2444232584"/>
                    </a:ext>
                  </a:extLst>
                </a:gridCol>
                <a:gridCol w="6458759">
                  <a:extLst>
                    <a:ext uri="{9D8B030D-6E8A-4147-A177-3AD203B41FA5}">
                      <a16:colId xmlns:a16="http://schemas.microsoft.com/office/drawing/2014/main" val="1765061556"/>
                    </a:ext>
                  </a:extLst>
                </a:gridCol>
              </a:tblGrid>
              <a:tr h="7868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 dirty="0"/>
                        <a:t>前 280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 dirty="0"/>
                        <a:t>南意大利的希腊城邦塔兰托为对抗罗马，请皮洛士带精兵与战象渡海；赫拉克利亚之战，皮洛士胜（意大利战场首次出现战象）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7919711"/>
                  </a:ext>
                </a:extLst>
              </a:tr>
              <a:tr h="7868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/>
                        <a:t>前 279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 dirty="0"/>
                        <a:t>阿斯库伦之战，皮洛士再胜但伤亡惨重——他叹："再这样赢一次，我们就完了"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5379740"/>
                  </a:ext>
                </a:extLst>
              </a:tr>
              <a:tr h="7868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/>
                        <a:t>前 278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 dirty="0"/>
                        <a:t>外交插曲：法布里基乌斯任执政官、出使皮洛士阵营；</a:t>
                      </a:r>
                      <a:endParaRPr lang="en-US" altLang="zh-CN" sz="1200" dirty="0"/>
                    </a:p>
                    <a:p>
                      <a:pPr>
                        <a:buNone/>
                      </a:pPr>
                      <a:r>
                        <a:rPr lang="zh-CN" sz="1200" dirty="0"/>
                        <a:t>"医生阴谋"事件就发生在这时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0086118"/>
                  </a:ext>
                </a:extLst>
              </a:tr>
              <a:tr h="6052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/>
                        <a:t>前 275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 dirty="0"/>
                        <a:t>贝内文托之战，罗马大败皮洛士；皮洛士撤出意大利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0915829"/>
                  </a:ext>
                </a:extLst>
              </a:tr>
              <a:tr h="6052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/>
                        <a:t>前 272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 dirty="0"/>
                        <a:t>塔兰托投降，罗马统一意大利半岛；同年皮洛士在希腊阿尔戈斯街头混战中殒命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9790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02947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sz="28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拜占庭：学问的避难所</a:t>
            </a:r>
            <a:endParaRPr sz="280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223682" y="2660654"/>
            <a:ext cx="3980083" cy="336020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至于东帝国的大都市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，我又该说什么呢？</a:t>
            </a:r>
            <a:r>
              <a:rPr lang="en-US" altLang="zh-CN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它似乎该当成为整个世界的大都市，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却成了在欧洲其他地方遭到禁止的科学和文艺的避难所</a:t>
            </a:r>
            <a:r>
              <a:rPr lang="en-US" altLang="zh-CN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遭到禁止极有可能是出于智慧，而非出于野蛮。凡属无耻至极的荒淫和败坏</a:t>
            </a:r>
            <a:r>
              <a:rPr lang="en-US" altLang="zh-CN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最为肮脏的背叛、谋杀、毒药，应有尽有</a:t>
            </a:r>
            <a:r>
              <a:rPr lang="en-US" altLang="zh-CN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……”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CF22A0B-AB67-4C9E-B4C8-D36008E6C5BA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31 页。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47A502F-28AC-269D-E825-9B8519673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2317" y="2703862"/>
            <a:ext cx="4342680" cy="346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1ABBF-D41B-D566-BD3B-31B7DC194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A0C564DF-A8BB-B0CA-2AE5-0EFC5D28F0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0041A8D8-B6E0-E3DA-9F48-0CEAB608A02F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69A2221-A998-C932-262B-9B54A4EC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1AEE65A-3F2E-765B-DAAA-5F2463FDC96F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6B439D11-CFB6-4791-F4EA-E8FF2F9D42A9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sz="28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拜占庭：学问的避难所</a:t>
            </a:r>
            <a:endParaRPr sz="280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9D4CABCD-3A88-B3B4-FF90-BDC01C2C5088}"/>
              </a:ext>
            </a:extLst>
          </p:cNvPr>
          <p:cNvSpPr>
            <a:spLocks noGrp="1"/>
          </p:cNvSpPr>
          <p:nvPr/>
        </p:nvSpPr>
        <p:spPr>
          <a:xfrm>
            <a:off x="223682" y="2660654"/>
            <a:ext cx="3980083" cy="336020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避难所</a:t>
            </a:r>
            <a:endParaRPr lang="en-US" altLang="zh-CN" sz="1600" b="1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西罗马衰亡后，希腊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罗马典籍在西欧散失，却在东部帝国保存下来</a:t>
            </a:r>
            <a:endParaRPr lang="en-US" altLang="zh-CN" sz="16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endParaRPr lang="en-US" altLang="zh-CN" sz="1600" b="1" dirty="0"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无耻至极的荒淫和败坏</a:t>
            </a:r>
            <a:endParaRPr lang="en-US" altLang="zh-CN" sz="1600" b="1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拜占庭宫廷史的恶名：政变、毒杀、弑亲、刺瞎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例如 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797 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年伊琳娜刺瞎其子君士坦丁六世；皇帝横死比例奇高，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"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拜占庭式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"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后来就是阴谋与毒杀的代名词。</a:t>
            </a:r>
            <a:endParaRPr lang="en-US" altLang="zh-CN" sz="16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endParaRPr lang="en-US" altLang="zh-CN" sz="16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1DCD430-245B-6E72-C134-10A36FAA0D50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31 页。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6ED14BD-2D76-983F-1C1D-B9936F5F4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947" y="2619166"/>
            <a:ext cx="4301871" cy="340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7374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反例：斯巴达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203679" y="2565083"/>
            <a:ext cx="4702012" cy="358082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08000">
              <a:lnSpc>
                <a:spcPct val="115000"/>
              </a:lnSpc>
              <a:spcAft>
                <a:spcPts val="600"/>
              </a:spcAft>
              <a:buNone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zh-CN" altLang="en-US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我怎么会忘记，就在同一个希腊母怀，矗立着一个以幸福的无知和法律的智慧名闻遐迩的城邦？</a:t>
            </a:r>
            <a:r>
              <a:rPr lang="en-US" altLang="zh-CN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他们的美德显得何其远远高于人道。</a:t>
            </a:r>
            <a:r>
              <a:rPr lang="zh-CN" altLang="en-US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啊，斯巴达，你是虚妄学说的永恒羞辱！</a:t>
            </a:r>
            <a:r>
              <a:rPr lang="en-US" altLang="zh-CN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你却把文艺和文艺家、科学和博学之士一齐赶出你的城垣。”</a:t>
            </a:r>
            <a:endParaRPr lang="en-US" altLang="zh-CN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08000">
              <a:lnSpc>
                <a:spcPct val="115000"/>
              </a:lnSpc>
              <a:spcAft>
                <a:spcPts val="600"/>
              </a:spcAft>
              <a:buNone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dirty="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伯罗奔尼撒战争，击败雅典</a:t>
            </a:r>
            <a:endParaRPr lang="zh-CN" altLang="en-US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11533E3-E5F3-4687-BA7D-09F8DF46B05D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36、52 页。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CBB8437-DA6A-6A5E-383E-67C6CA458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055" y="2956432"/>
            <a:ext cx="3407551" cy="296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7CD43-BBC0-27B7-9BA8-F46567DA3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5587500C-DFB8-B96A-5EA1-B086ECC1B7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B36514E1-E3A1-FDC7-0E0C-29400A0C7718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959D29D-D105-D218-6E3A-B8BBFEE7A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07B9FF5-EADA-6A54-5651-A6EDBD846923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1496322A-6E2C-777C-C9FF-8986A2C95C9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反例：罗马与迦太基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CEDB2ADB-3995-62F1-5EFE-49F0DA82CC78}"/>
              </a:ext>
            </a:extLst>
          </p:cNvPr>
          <p:cNvSpPr>
            <a:spLocks noGrp="1"/>
          </p:cNvSpPr>
          <p:nvPr/>
        </p:nvSpPr>
        <p:spPr>
          <a:xfrm>
            <a:off x="203679" y="3003219"/>
            <a:ext cx="3514592" cy="314268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08000">
              <a:lnSpc>
                <a:spcPct val="115000"/>
              </a:lnSpc>
              <a:spcAft>
                <a:spcPts val="600"/>
              </a:spcAft>
              <a:buNone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en-US" altLang="zh-CN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两个著名的共和国争夺对世界的统治时，一个非常富庶，另一个一无所有，</a:t>
            </a:r>
            <a:r>
              <a:rPr lang="zh-CN" altLang="en-US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摧毁前者的必将是后者</a:t>
            </a:r>
            <a:r>
              <a:rPr lang="zh-CN" altLang="en-US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。”</a:t>
            </a:r>
            <a:endParaRPr lang="en-US" altLang="zh-CN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08000">
              <a:lnSpc>
                <a:spcPct val="115000"/>
              </a:lnSpc>
              <a:spcAft>
                <a:spcPts val="600"/>
              </a:spcAft>
              <a:buNone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dirty="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前 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146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年罗马毁灭迦太基。第三次布匿战争，迦太基城被夷平。</a:t>
            </a:r>
            <a:endParaRPr lang="zh-CN" altLang="en-US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989BEC1-FA16-E68D-0D02-8829EE0F8C45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36、52 页。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8BA7B82-0BCB-CDF9-C1FC-A27386A51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3451" y="2753125"/>
            <a:ext cx="4645953" cy="309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1818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科学、文艺与恶行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431800">
              <a:lnSpc>
                <a:spcPct val="115000"/>
              </a:lnSpc>
              <a:spcAft>
                <a:spcPts val="600"/>
              </a:spcAft>
              <a:buNone/>
              <a:defRPr sz="17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“有一个古老传说</a:t>
            </a:r>
            <a:r>
              <a:rPr lang="en-US" altLang="zh-CN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说的是一个与人的安宁为敌的神发明了科学。”</a:t>
            </a:r>
          </a:p>
          <a:p>
            <a:pPr marL="0" indent="431800">
              <a:lnSpc>
                <a:spcPct val="115000"/>
              </a:lnSpc>
              <a:spcAft>
                <a:spcPts val="600"/>
              </a:spcAft>
              <a:buNone/>
              <a:defRPr sz="17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zh-CN" altLang="en-US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天文学诞生于迷信；雄辩术诞生于野心、仇恨、谄媚和撒谎；几何学诞生于贪婪；物理学诞生于虚荣的好奇心</a:t>
            </a:r>
            <a:r>
              <a:rPr lang="zh-CN" altLang="en-US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；所有的一切，甚至道德本身都诞生于人的自负。因此，</a:t>
            </a:r>
            <a:r>
              <a:rPr lang="zh-CN" altLang="en-US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科学和文艺的诞生得归于我们的恶行</a:t>
            </a:r>
            <a:r>
              <a:rPr lang="zh-CN" altLang="en-US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；如果它们的诞生归于我们的美德，我们兴许会对它们的益处少几分怀疑。”</a:t>
            </a:r>
            <a:endParaRPr lang="en-US" altLang="zh-CN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indent="431800">
              <a:lnSpc>
                <a:spcPct val="115000"/>
              </a:lnSpc>
              <a:spcAft>
                <a:spcPts val="600"/>
              </a:spcAft>
              <a:defRPr sz="17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700" dirty="0">
                <a:latin typeface="微软雅黑"/>
                <a:ea typeface="微软雅黑"/>
                <a:cs typeface="微软雅黑"/>
              </a:rPr>
              <a:t>“浪费时间是一桩大恶。然而，文学和艺术带来的恶还要坏得多。</a:t>
            </a:r>
            <a:r>
              <a:rPr lang="zh-CN" altLang="en-US" sz="1700" b="1" dirty="0">
                <a:latin typeface="微软雅黑"/>
                <a:ea typeface="微软雅黑"/>
                <a:cs typeface="微软雅黑"/>
              </a:rPr>
              <a:t>奢侈就是这样的恶，与文学和艺术一样，奢侈产生于人们的闲暇和虚荣。奢侈很少不伴随科学和文艺而行，而科学与文艺的发展则绝离不了奢侈。</a:t>
            </a:r>
            <a:r>
              <a:rPr lang="zh-CN" altLang="en-US" sz="1700" dirty="0">
                <a:latin typeface="微软雅黑"/>
                <a:ea typeface="微软雅黑"/>
                <a:cs typeface="微软雅黑"/>
              </a:rPr>
              <a:t>”</a:t>
            </a:r>
          </a:p>
          <a:p>
            <a:pPr indent="431800">
              <a:lnSpc>
                <a:spcPct val="115000"/>
              </a:lnSpc>
              <a:spcAft>
                <a:spcPts val="600"/>
              </a:spcAft>
              <a:defRPr sz="17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700" dirty="0">
                <a:latin typeface="微软雅黑"/>
                <a:ea typeface="微软雅黑"/>
                <a:cs typeface="微软雅黑"/>
              </a:rPr>
              <a:t>“因此，</a:t>
            </a:r>
            <a:r>
              <a:rPr lang="zh-CN" altLang="en-US" sz="1700" b="1" dirty="0">
                <a:latin typeface="微软雅黑"/>
                <a:ea typeface="微软雅黑"/>
                <a:cs typeface="微软雅黑"/>
              </a:rPr>
              <a:t>奢侈必然导致道德风尚的解体</a:t>
            </a:r>
            <a:r>
              <a:rPr lang="zh-CN" altLang="en-US" sz="1700" dirty="0">
                <a:latin typeface="微软雅黑"/>
                <a:ea typeface="微软雅黑"/>
                <a:cs typeface="微软雅黑"/>
              </a:rPr>
              <a:t>，道德解体反过来又引致趣味的败坏。”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990ACFD-8A4D-4393-AEE3-1BA633EE7FFB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45 页。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sz="28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德性被“礼貌”替换</a:t>
            </a:r>
            <a:endParaRPr sz="280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08000">
              <a:lnSpc>
                <a:spcPct val="115000"/>
              </a:lnSpc>
              <a:spcAft>
                <a:spcPts val="600"/>
              </a:spcAft>
              <a:buNone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“在这幅平静而有欺骗性的</a:t>
            </a:r>
            <a:r>
              <a:rPr sz="2000" b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文雅面纱</a:t>
            </a:r>
            <a:r>
              <a: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下边，在这种被大肆夸赞的从我们时代的启蒙中得来的</a:t>
            </a:r>
            <a:r>
              <a:rPr sz="2000" b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客套</a:t>
            </a:r>
            <a:r>
              <a: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背后，总隐藏着</a:t>
            </a:r>
            <a:r>
              <a:rPr sz="2000" b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猜疑、冒犯、提心吊胆、冷漠、留一手、怨恨、背叛</a:t>
            </a:r>
            <a:r>
              <a: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。……</a:t>
            </a:r>
            <a:r>
              <a:rPr sz="2000" b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民族仇恨将会消退，但随之消失的是对祖国的爱。</a:t>
            </a:r>
            <a:r>
              <a: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……至于我，在这里面看到的不过是一种</a:t>
            </a:r>
            <a:r>
              <a:rPr sz="2000" b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精致的无节制</a:t>
            </a:r>
            <a:r>
              <a: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罢了。”</a:t>
            </a:r>
          </a:p>
          <a:p>
            <a:pPr marL="0" indent="508000">
              <a:lnSpc>
                <a:spcPct val="115000"/>
              </a:lnSpc>
              <a:spcAft>
                <a:spcPts val="600"/>
              </a:spcAft>
              <a:buNone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“……如果他依据的是我们之中的科学状况，我们文艺的完美，我们剧场的得体，</a:t>
            </a:r>
            <a:r>
              <a:rPr sz="2000" b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我们举止的文雅</a:t>
            </a:r>
            <a:r>
              <a: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……那么……这个异邦人所猜想的我们的道德风尚，</a:t>
            </a:r>
            <a:r>
              <a:rPr sz="2000" b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恐怕恰恰是与其所是相反的样子</a:t>
            </a:r>
            <a:r>
              <a: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。”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725140F-4B37-4234-8E6F-7F5CF9D89648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26–27 页。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sz="28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评判的尺度：正直，还是天资？</a:t>
            </a:r>
            <a:endParaRPr sz="280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人们不再问一个人是否正直，只问他有没有天资；不再问一本书是否有益，只问是否写得好。</a:t>
            </a:r>
            <a:r>
              <a:rPr lang="en-US" altLang="zh-CN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漂亮的论说有成千的奖赏，美好的行为分文不值。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”</a:t>
            </a: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endParaRPr lang="zh-CN" altLang="en-US" sz="21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2100" dirty="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2100" dirty="0">
                <a:latin typeface="微软雅黑"/>
                <a:ea typeface="微软雅黑"/>
                <a:cs typeface="微软雅黑"/>
              </a:rPr>
              <a:t>“科学”的评价体系？</a:t>
            </a:r>
            <a:endParaRPr lang="zh-CN" altLang="en-US" sz="21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8B87A28-9F11-407C-9DAA-E3DB1F5B2764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63 页。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第二部分：为什么？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431800">
              <a:lnSpc>
                <a:spcPct val="115000"/>
              </a:lnSpc>
              <a:spcAft>
                <a:spcPts val="600"/>
              </a:spcAft>
              <a:defRPr sz="17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000" dirty="0">
                <a:latin typeface="微软雅黑"/>
                <a:ea typeface="微软雅黑"/>
                <a:cs typeface="微软雅黑"/>
              </a:rPr>
              <a:t>“</a:t>
            </a:r>
            <a:r>
              <a:rPr lang="en-US" altLang="zh-CN" sz="2000" dirty="0"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2000" dirty="0">
                <a:latin typeface="微软雅黑"/>
                <a:ea typeface="微软雅黑"/>
                <a:cs typeface="微软雅黑"/>
              </a:rPr>
              <a:t>那么，请回答我吧，大名鼎鼎的哲人们，靠了你们，我们才知道</a:t>
            </a:r>
            <a:r>
              <a:rPr lang="zh-CN" altLang="en-US" sz="2000" b="1" dirty="0">
                <a:latin typeface="微软雅黑"/>
                <a:ea typeface="微软雅黑"/>
                <a:cs typeface="微软雅黑"/>
              </a:rPr>
              <a:t>物体在真空中按照怎样的比例互相吸引</a:t>
            </a:r>
            <a:r>
              <a:rPr lang="zh-CN" altLang="en-US" sz="2000" dirty="0">
                <a:latin typeface="微软雅黑"/>
                <a:ea typeface="微软雅黑"/>
                <a:cs typeface="微软雅黑"/>
              </a:rPr>
              <a:t>，行星运行在相等时间内经历的空间关系又怎样，什么样的曲线具有共轭点、拐点和极点，人怎样在上帝之中看到万物</a:t>
            </a:r>
            <a:r>
              <a:rPr lang="en-US" altLang="zh-CN" sz="2000" dirty="0"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2000" b="1" dirty="0">
                <a:latin typeface="微软雅黑"/>
                <a:ea typeface="微软雅黑"/>
                <a:cs typeface="微软雅黑"/>
              </a:rPr>
              <a:t>哪个星球上可能有人居住，哪种昆虫以奇特的方式在繁殖。</a:t>
            </a:r>
            <a:r>
              <a:rPr lang="zh-CN" altLang="en-US" sz="2000" dirty="0">
                <a:latin typeface="微软雅黑"/>
                <a:ea typeface="微软雅黑"/>
                <a:cs typeface="微软雅黑"/>
              </a:rPr>
              <a:t>”</a:t>
            </a:r>
          </a:p>
          <a:p>
            <a:pPr indent="431800">
              <a:lnSpc>
                <a:spcPct val="115000"/>
              </a:lnSpc>
              <a:spcAft>
                <a:spcPts val="600"/>
              </a:spcAft>
              <a:defRPr sz="17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000" dirty="0">
                <a:latin typeface="微软雅黑"/>
                <a:ea typeface="微软雅黑"/>
                <a:cs typeface="微软雅黑"/>
              </a:rPr>
              <a:t>“从你们那里，我们的确得到了如此崇高的知识，然而，我要说，请回答我：</a:t>
            </a:r>
            <a:r>
              <a:rPr lang="zh-CN" altLang="en-US" sz="2000" b="1" dirty="0">
                <a:latin typeface="微软雅黑"/>
                <a:ea typeface="微软雅黑"/>
                <a:cs typeface="微软雅黑"/>
              </a:rPr>
              <a:t>如果你们从未教会我们任何这类事情时，我们是否就会人口少些、治理差些、不那么厉害、不那么昌盛，或者更坏得多了呢？</a:t>
            </a:r>
            <a:r>
              <a:rPr lang="zh-CN" altLang="en-US" sz="2000" dirty="0">
                <a:latin typeface="微软雅黑"/>
                <a:ea typeface="微软雅黑"/>
                <a:cs typeface="微软雅黑"/>
              </a:rPr>
              <a:t>”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E428AD6-DC25-48AB-AE8E-5E5C418EA95D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45、64 页。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学问的害处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en-US" altLang="zh-CN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科学诞生于闲暇，反过来又滋养闲暇。因此，科学对社会必然造成的第一个损害，就是无可弥补的时间损失。</a:t>
            </a:r>
            <a:r>
              <a:rPr lang="en-US" altLang="zh-CN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凡无用的公民也许可以被视为一个有害的人。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”</a:t>
            </a: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如果说科学教化对于战士品质有害，对于道德品质那就更有害。</a:t>
            </a:r>
            <a:r>
              <a:rPr lang="en-US" altLang="zh-CN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到处都有大型教学机构在耗费巨资教育年轻人，教他们种种事情，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惟独不教他们懂得自己的义务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</a:t>
            </a:r>
            <a:r>
              <a:rPr lang="en-US" altLang="zh-CN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他们耳边从来不会响起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祖国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这个充满感情的名字。”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7FEE6F8-2F54-4CA7-8C8C-1C32C863AF6F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47、59 页。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真理的风险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多么危险啊！科学探究中有多少歧途？人们为了抵达真理，要经过多少错误啊！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这些错误难道不是比真理的用处更加危险上千倍？</a:t>
            </a:r>
            <a:r>
              <a:rPr lang="en-US" altLang="zh-CN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错误会有无穷的结合方式，真理却只有一种存在方式。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何况，谁在极为真诚地寻求呢？”</a:t>
            </a: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人们知道得越少，就越相信自己知道得越多。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漫游学派不是无所不疑吗？笛卡儿不是用空间坐标和漩涡说构造宇宙吗？”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30F957C-667C-46DC-B08D-E9F5D470488A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46 页（正文与原注六）。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sz="2800" dirty="0" err="1">
                <a:solidFill>
                  <a:schemeClr val="tx1"/>
                </a:solidFill>
                <a:latin typeface="黑体"/>
                <a:ea typeface="黑体"/>
                <a:cs typeface="黑体"/>
              </a:rPr>
              <a:t>学术圈</a:t>
            </a: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，哈哈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482600">
              <a:lnSpc>
                <a:spcPct val="115000"/>
              </a:lnSpc>
              <a:spcAft>
                <a:spcPts val="60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en-US" altLang="zh-CN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我仅仅要问，什么是哲学？这些个智慧的朋友们教诲的是些什么？</a:t>
            </a:r>
            <a:r>
              <a:rPr lang="zh-CN" altLang="en-US" sz="19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听听他们说的，谁不会把他们当一群江湖骗子？他们个个站在自己的角落，对着公共广场激奋呼喊：来我这儿呵，唯有我绝不骗人。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”</a:t>
            </a:r>
          </a:p>
          <a:p>
            <a:pPr marL="0" indent="482600">
              <a:lnSpc>
                <a:spcPct val="115000"/>
              </a:lnSpc>
              <a:spcAft>
                <a:spcPts val="60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“从人们的种种操心来看，</a:t>
            </a:r>
            <a:r>
              <a:rPr lang="zh-CN" altLang="en-US" sz="19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仿佛农夫已经太多，担心哲人太少</a:t>
            </a: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。”</a:t>
            </a:r>
          </a:p>
          <a:p>
            <a:pPr marL="0" indent="482600">
              <a:lnSpc>
                <a:spcPct val="115000"/>
              </a:lnSpc>
              <a:spcAft>
                <a:spcPts val="600"/>
              </a:spcAft>
              <a:buNone/>
              <a:defRPr sz="19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9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zh-CN" altLang="en-US" sz="19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这就是那些了不起的人，他们在世期间，同时代人对他们的称赞无以复加，死后留下的是不朽！我们从他们那儿接受的就是这样的睿智准则，我们又一代一代传给自己的子孙后代。”</a:t>
            </a:r>
            <a:endParaRPr lang="zh-CN" altLang="en-US" sz="19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37CC324-4202-4B93-8FD7-B4D307A9F00B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66、68 页。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sz="2800" dirty="0" err="1">
                <a:solidFill>
                  <a:schemeClr val="tx1"/>
                </a:solidFill>
                <a:latin typeface="黑体"/>
                <a:ea typeface="黑体"/>
                <a:cs typeface="黑体"/>
              </a:rPr>
              <a:t>天才</a:t>
            </a: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是靠天赋，不靠指导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lang="en-US" altLang="zh-CN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佛鲁冷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（培根）、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笛卡尔、牛顿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这些人类的导师们自己何曾有过导师，他们的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巨大天赋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把他们带到的地方，哪有什么指导能把他们引到那里去呵？</a:t>
            </a:r>
            <a:r>
              <a:rPr lang="en-US" altLang="zh-CN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只有这些少数人才配去为人的才智的光荣竖起纪念碑。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”</a:t>
            </a: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施特劳斯：“</a:t>
            </a:r>
            <a:r>
              <a:rPr lang="zh-CN" altLang="en-US"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科学有可能是坏的，把科学大众化则必定是坏的</a:t>
            </a:r>
            <a:r>
              <a:rPr lang="zh-CN" altLang="en-US"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，我们必须记住这个要点。”</a:t>
            </a: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2100" dirty="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2100" dirty="0">
                <a:latin typeface="微软雅黑"/>
                <a:ea typeface="微软雅黑"/>
                <a:cs typeface="微软雅黑"/>
              </a:rPr>
              <a:t>艺术有天赋，文学有天赋，运动有天赋，为什么科学却要普及？</a:t>
            </a:r>
            <a:endParaRPr lang="zh-CN" altLang="en-US" sz="21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BA1629B-B67D-42B9-BFFF-4CC079C31F3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70–71 页；〔施特劳斯疏〕见第 71 页。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sz="28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界限：学问该留给谁</a:t>
            </a:r>
            <a:endParaRPr sz="280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“那些著作的编辑者们轻率地砸破科学的大门，把</a:t>
            </a:r>
            <a:r>
              <a:rPr lang="zh-CN" altLang="en-US" sz="15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不配接近科学的平常人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带进科学圣堂</a:t>
            </a: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本来人们应该期望的是，把所有在文学生涯上没前途的人从［学问］入口处拽回来，让他们投身于</a:t>
            </a:r>
            <a:r>
              <a:rPr lang="zh-CN" altLang="en-US" sz="15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对社会有益的技艺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。</a:t>
            </a:r>
            <a:r>
              <a:rPr lang="zh-CN" altLang="en-US" sz="15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一辈子也只会是个臭诗人或蹩脚几何家的人，说不定会成为了不起的纺织工匠哩。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”</a:t>
            </a: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“对于我们，平常的人们啊，上天绝没分配如此伟大的天资</a:t>
            </a: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15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待在我们的蒙昧中吧。别去追求名声，它会从我们身边溜走。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”</a:t>
            </a: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“但愿一流的读书人在君主们的宫廷中找到体面的庇护所吧</a:t>
            </a: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他们把智慧传授给人民，增进了人民的幸福。唯有在这样的时候，人们才有可能看到，高贵的好胜心所激发出来的美德、科学和权威，在为了人类的幸福而通力合作时能够取得何等的成就。不过，只要权力独处一边，光明和智慧独处另一边，读书人就会很少想到伟大的事情，君主们就会更少做出美好的事情，而人民就会继续卑劣、败坏和不幸。</a:t>
            </a: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5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不是不要科学，是要人尽其能：卷王卷社稷，匹夫种大地</a:t>
            </a:r>
            <a:r>
              <a:rPr lang="zh-CN" altLang="en-US" sz="1500" b="1" dirty="0">
                <a:latin typeface="微软雅黑"/>
                <a:ea typeface="微软雅黑"/>
                <a:cs typeface="微软雅黑"/>
              </a:rPr>
              <a:t>，千万别让知识分子自己抱团</a:t>
            </a:r>
            <a:endParaRPr lang="zh-CN" altLang="en-US" sz="15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0870B8D-854A-4FC7-B6BA-48AEF8BD9603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70、72 页。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1A8B498-4DCA-40C5-D5AB-694916EF8404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“哦，美德！”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559993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哦，美德！</a:t>
            </a:r>
            <a:r>
              <a:rPr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淳朴灵魂的崇高科学啊，为了认识你，难道非得花那么多艰辛和摆设？</a:t>
            </a:r>
            <a:r>
              <a:rPr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你的原则不就铭刻在所有人心里？</a:t>
            </a:r>
            <a:r>
              <a:rPr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要认识你的法则，难道不是返求诸己、在感情沉静下来时</a:t>
            </a:r>
            <a:r>
              <a:rPr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谛听自己良知的声音</a:t>
            </a:r>
            <a:r>
              <a:rPr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就够了吗？</a:t>
            </a:r>
            <a:r>
              <a:rPr sz="21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真正的哲学</a:t>
            </a:r>
            <a:r>
              <a:rPr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（la </a:t>
            </a:r>
            <a:r>
              <a:rPr sz="2100" dirty="0" err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véritable</a:t>
            </a:r>
            <a:r>
              <a:rPr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100" dirty="0" err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philosophie）</a:t>
            </a:r>
            <a:r>
              <a:rPr sz="2100" b="1" dirty="0" err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就在于此</a:t>
            </a:r>
            <a:r>
              <a:rPr sz="21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……”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1B6A627-B9CD-4226-A3AC-C28AE5212439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《论科学和文艺》第 73 页。</a:t>
            </a:r>
          </a:p>
        </p:txBody>
      </p:sp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543EA-22D3-9063-B19E-1DAAE0FCE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09D96102-257C-EF29-E72C-F7A6DC63F4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480C7235-EE04-11E5-B838-211AC8593A26}"/>
              </a:ext>
            </a:extLst>
          </p:cNvPr>
          <p:cNvSpPr>
            <a:spLocks noGrp="1"/>
          </p:cNvSpPr>
          <p:nvPr/>
        </p:nvSpPr>
        <p:spPr>
          <a:xfrm>
            <a:off x="107504" y="1052736"/>
            <a:ext cx="8229600" cy="7200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noAutofit/>
          </a:bodyPr>
          <a:lstStyle>
            <a:lvl1pPr marL="342900" indent="-342900" algn="l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  <a:defRPr sz="3200">
                <a:solidFill>
                  <a:schemeClr val="tx1"/>
                </a:solidFill>
                <a:latin typeface="方正小标宋_GBK"/>
                <a:ea typeface="方正小标宋_GBK"/>
                <a:cs typeface="方正小标宋_GBK"/>
              </a:defRPr>
            </a:pPr>
            <a:r>
              <a:rPr lang="zh-CN" altLang="en-US" dirty="0">
                <a:latin typeface="方正小标宋_GBK"/>
                <a:ea typeface="方正小标宋_GBK"/>
                <a:cs typeface="方正小标宋_GBK"/>
              </a:rPr>
              <a:t>卢梭论科学与文艺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3791F38-5EBB-B6E5-09F0-8FD75EBC0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ECE2407-A085-5F90-3A6E-0CD3DF87662A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930AC7E6-1132-AF60-4DBA-A579EE2C8E00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latin typeface="黑体"/>
                <a:ea typeface="黑体"/>
              </a:rPr>
              <a:t>对卢梭的评价？</a:t>
            </a:r>
            <a:endParaRPr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22FA29B1-7B47-AE38-238D-F1F5EDCE5102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7050851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从来没有人用这么多的才智来让我们变得愚蠢；读您的大作，让人想爬在地上四足行走。</a:t>
            </a:r>
            <a:endParaRPr lang="en-US" altLang="zh-CN" sz="16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600" dirty="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600" dirty="0">
                <a:latin typeface="微软雅黑"/>
                <a:ea typeface="微软雅黑"/>
                <a:cs typeface="微软雅黑"/>
              </a:rPr>
              <a:t>伏尔泰</a:t>
            </a:r>
            <a:endParaRPr lang="en-US" altLang="zh-CN" sz="1600" dirty="0"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他这一辈子只做了一件事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感受。在这方面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,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他的敏感到了我在别处从未见过的程度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;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这让他对痛苦的感觉比对快乐更尖锐。他就像一个不仅被剥去衣服、还被剥去皮的人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,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就这个样子去跟粗野而喧闹的元素搏斗。</a:t>
            </a:r>
            <a:endParaRPr lang="en-US" altLang="zh-CN" sz="16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600" dirty="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600" dirty="0">
                <a:latin typeface="微软雅黑"/>
                <a:ea typeface="微软雅黑"/>
                <a:cs typeface="微软雅黑"/>
              </a:rPr>
              <a:t>休谟</a:t>
            </a:r>
            <a:endParaRPr lang="en-US" altLang="zh-CN" sz="1600" dirty="0"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这两位哲学家我都熟。我可以写一出戏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,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会让你落泪</a:t>
            </a:r>
            <a:r>
              <a:rPr lang="en-US" altLang="zh-CN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,</a:t>
            </a:r>
            <a:r>
              <a:rPr lang="zh-CN" altLang="en-US"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而且它会替他们两个都开脱。</a:t>
            </a:r>
            <a:endParaRPr lang="en-US" altLang="zh-CN" sz="16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marL="0" indent="533400">
              <a:lnSpc>
                <a:spcPct val="115000"/>
              </a:lnSpc>
              <a:spcAft>
                <a:spcPts val="600"/>
              </a:spcAft>
              <a:buNone/>
              <a:defRPr sz="21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1600" dirty="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600" dirty="0">
                <a:latin typeface="微软雅黑"/>
                <a:ea typeface="微软雅黑"/>
                <a:cs typeface="微软雅黑"/>
              </a:rPr>
              <a:t>狄德罗</a:t>
            </a:r>
            <a:endParaRPr sz="16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1A3DAE2-4EDF-82D1-B76D-1430604F9969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defRPr>
            </a:pPr>
            <a:r>
              <a:rPr sz="675">
                <a:solidFill>
                  <a:srgbClr val="666666"/>
                </a:solidFill>
                <a:latin typeface="微软雅黑"/>
                <a:ea typeface="微软雅黑"/>
                <a:cs typeface="微软雅黑"/>
              </a:rPr>
              <a:t>伏尔泰致卢梭信，1755 年 8 月 30 日。</a:t>
            </a:r>
          </a:p>
        </p:txBody>
      </p:sp>
    </p:spTree>
    <p:extLst>
      <p:ext uri="{BB962C8B-B14F-4D97-AF65-F5344CB8AC3E}">
        <p14:creationId xmlns:p14="http://schemas.microsoft.com/office/powerpoint/2010/main" val="14549010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1915"/>
            <a:ext cx="9144000" cy="6858000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E0BD446-B38A-B845-7904-C4128CA0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-1"/>
            <a:ext cx="4248472" cy="731837"/>
          </a:xfrm>
        </p:spPr>
        <p:txBody>
          <a:bodyPr/>
          <a:lstStyle/>
          <a:p>
            <a:r>
              <a:rPr sz="2200">
                <a:solidFill>
                  <a:schemeClr val="bg1"/>
                </a:solidFill>
              </a:rPr>
              <a:t>第五讲　百科全书与卢梭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623827-FE25-43CC-AEAB-8114FE0809FE}"/>
              </a:ext>
            </a:extLst>
          </p:cNvPr>
          <p:cNvSpPr>
            <a:spLocks noGrp="1"/>
          </p:cNvSpPr>
          <p:nvPr/>
        </p:nvSpPr>
        <p:spPr>
          <a:xfrm>
            <a:off x="827723" y="6312218"/>
            <a:ext cx="7559993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3551195A-FB7E-43A1-D2FA-9F6A3667A72E}"/>
              </a:ext>
            </a:extLst>
          </p:cNvPr>
          <p:cNvSpPr>
            <a:spLocks noGrp="1"/>
          </p:cNvSpPr>
          <p:nvPr/>
        </p:nvSpPr>
        <p:spPr>
          <a:xfrm>
            <a:off x="395288" y="1832610"/>
            <a:ext cx="8255318" cy="5229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buNone/>
              <a:defRPr sz="2800">
                <a:solidFill>
                  <a:schemeClr val="tx1"/>
                </a:solidFill>
                <a:latin typeface="黑体"/>
                <a:ea typeface="黑体"/>
                <a:cs typeface="黑体"/>
              </a:defRPr>
            </a:pPr>
            <a:r>
              <a:rPr lang="zh-CN" altLang="en-US" sz="2800" dirty="0">
                <a:solidFill>
                  <a:schemeClr val="tx1"/>
                </a:solidFill>
                <a:latin typeface="黑体"/>
                <a:ea typeface="黑体"/>
                <a:cs typeface="黑体"/>
              </a:rPr>
              <a:t>预告：从科学的谱系到知识的阶段</a:t>
            </a:r>
            <a:endParaRPr lang="zh-CN" altLang="en-US" sz="2800" dirty="0"/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6773E7DD-E28E-D0CD-42EB-7855F3AA43DD}"/>
              </a:ext>
            </a:extLst>
          </p:cNvPr>
          <p:cNvSpPr>
            <a:spLocks noGrp="1"/>
          </p:cNvSpPr>
          <p:nvPr/>
        </p:nvSpPr>
        <p:spPr>
          <a:xfrm>
            <a:off x="827723" y="2565083"/>
            <a:ext cx="3816668" cy="35814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下一讲：</a:t>
            </a:r>
            <a:r>
              <a:rPr lang="zh-CN" altLang="en-US" sz="15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孔德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1798–1857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）</a:t>
            </a:r>
            <a:r>
              <a:rPr lang="en-US" altLang="zh-CN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——“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社会学”的命名者、实证哲学的奠基人。</a:t>
            </a: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把达朗贝尔的树改造成一种</a:t>
            </a:r>
            <a:r>
              <a:rPr lang="zh-CN" altLang="en-US" sz="15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序列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：数学 → 天文 → 物理 → 化学 → 生物 → 社会学（“科学等级序列”）。</a:t>
            </a:r>
          </a:p>
          <a:p>
            <a:pPr marL="0" indent="381000">
              <a:lnSpc>
                <a:spcPct val="115000"/>
              </a:lnSpc>
              <a:spcAft>
                <a:spcPts val="600"/>
              </a:spcAft>
              <a:buNone/>
              <a:defRPr sz="15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人类知识整体经过</a:t>
            </a:r>
            <a:r>
              <a:rPr lang="zh-CN" altLang="en-US" sz="1500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三个阶段</a:t>
            </a:r>
            <a:r>
              <a:rPr lang="zh-CN" altLang="en-US" sz="15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（神学 → 哲学→ 科学）。</a:t>
            </a:r>
            <a:endParaRPr lang="zh-CN" altLang="en-US" sz="1500" b="1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rcRect t="33" b="33"/>
          <a:stretch>
            <a:fillRect/>
          </a:stretch>
        </p:blipFill>
        <p:spPr>
          <a:xfrm>
            <a:off x="5292090" y="2457450"/>
            <a:ext cx="282702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2514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50" name="Rectangle 2">
            <a:extLst>
              <a:ext uri="{FF2B5EF4-FFF2-40B4-BE49-F238E27FC236}">
                <a16:creationId xmlns:a16="http://schemas.microsoft.com/office/drawing/2014/main" id="{53F6C780-8BE4-AB44-40A2-97DB38FF7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650" y="2349500"/>
            <a:ext cx="7632700" cy="1470025"/>
          </a:xfrm>
        </p:spPr>
        <p:txBody>
          <a:bodyPr anchor="ctr"/>
          <a:lstStyle/>
          <a:p>
            <a:r>
              <a:rPr sz="4400"/>
              <a:t>谢谢！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2EA3B97-7408-F1E4-F73C-8421E95A228C}"/>
              </a:ext>
            </a:extLst>
          </p:cNvPr>
          <p:cNvSpPr>
            <a:spLocks noGrp="1"/>
          </p:cNvSpPr>
          <p:nvPr/>
        </p:nvSpPr>
        <p:spPr>
          <a:xfrm>
            <a:off x="2627784" y="4069287"/>
            <a:ext cx="47525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/>
              <a:t>   杜少凯  18792789214</a:t>
            </a:r>
          </a:p>
          <a:p>
            <a:r>
              <a:rPr sz="2400"/>
              <a:t> dushaokai@xidian.edu.cn</a:t>
            </a:r>
          </a:p>
        </p:txBody>
      </p:sp>
    </p:spTree>
    <p:extLst>
      <p:ext uri="{BB962C8B-B14F-4D97-AF65-F5344CB8AC3E}">
        <p14:creationId xmlns:p14="http://schemas.microsoft.com/office/powerpoint/2010/main" val="909573063"/>
      </p:ext>
    </p:extLst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微软雅黑"/>
        <a:ea typeface="宋体"/>
        <a:cs typeface=""/>
      </a:majorFont>
      <a:minorFont>
        <a:latin typeface="微软雅黑"/>
        <a:ea typeface="宋体"/>
        <a:cs typeface=""/>
      </a:minorFont>
    </a:fontScheme>
    <a:fmtScheme name="默认设计模板 1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10748</Words>
  <Application>Microsoft Office PowerPoint</Application>
  <DocSecurity>0</DocSecurity>
  <PresentationFormat>全屏显示(4:3)</PresentationFormat>
  <Paragraphs>529</Paragraphs>
  <Slides>64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64</vt:i4>
      </vt:variant>
    </vt:vector>
  </HeadingPairs>
  <TitlesOfParts>
    <vt:vector size="69" baseType="lpstr">
      <vt:lpstr>方正小标宋_GBK</vt:lpstr>
      <vt:lpstr>黑体</vt:lpstr>
      <vt:lpstr>微软雅黑</vt:lpstr>
      <vt:lpstr>Arial</vt:lpstr>
      <vt:lpstr>默认设计模板</vt:lpstr>
      <vt:lpstr>法国哲学 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第五讲　百科全书与卢梭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shock do</cp:lastModifiedBy>
  <cp:revision>1</cp:revision>
  <dcterms:created xsi:type="dcterms:W3CDTF">2026-09-22T08:29:46Z</dcterms:created>
  <dcterms:modified xsi:type="dcterms:W3CDTF">2026-09-29T01:18:41Z</dcterms:modified>
</cp:coreProperties>
</file>